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DFC5"/>
    <a:srgbClr val="3DCA9F"/>
    <a:srgbClr val="FBE267"/>
    <a:srgbClr val="F8CF01"/>
    <a:srgbClr val="D41E6C"/>
    <a:srgbClr val="EEBED3"/>
    <a:srgbClr val="FF9300"/>
    <a:srgbClr val="9D1651"/>
    <a:srgbClr val="FFBE66"/>
    <a:srgbClr val="FF97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A8F1D0-66EC-4D35-B947-6578E7D4B3B6}" type="doc">
      <dgm:prSet loTypeId="urn:microsoft.com/office/officeart/2009/3/layout/HorizontalOrganizationChart" loCatId="hierarchy" qsTypeId="urn:microsoft.com/office/officeart/2005/8/quickstyle/3d1" qsCatId="3D" csTypeId="urn:microsoft.com/office/officeart/2005/8/colors/accent3_1" csCatId="accent3" phldr="1"/>
      <dgm:spPr/>
      <dgm:t>
        <a:bodyPr/>
        <a:lstStyle/>
        <a:p>
          <a:endParaRPr lang="en-GB"/>
        </a:p>
      </dgm:t>
    </dgm:pt>
    <dgm:pt modelId="{82EA1C3E-A9BE-4816-819E-71F1DB6481CC}">
      <dgm:prSet phldrT="[Text]" custT="1"/>
      <dgm:spPr>
        <a:solidFill>
          <a:srgbClr val="00FF00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REHEARSAL TECHNIQUES</a:t>
          </a:r>
        </a:p>
      </dgm:t>
    </dgm:pt>
    <dgm:pt modelId="{F3194BB5-C77C-4F80-B653-9B5FE9E14899}" type="parTrans" cxnId="{DEACE558-E166-4254-A68D-2E72EF8D411E}">
      <dgm:prSet/>
      <dgm:spPr/>
      <dgm:t>
        <a:bodyPr/>
        <a:lstStyle/>
        <a:p>
          <a:endParaRPr lang="en-GB"/>
        </a:p>
      </dgm:t>
    </dgm:pt>
    <dgm:pt modelId="{A73E4205-6BCA-4F46-B97A-CD8A566118F3}" type="sibTrans" cxnId="{DEACE558-E166-4254-A68D-2E72EF8D411E}">
      <dgm:prSet/>
      <dgm:spPr/>
      <dgm:t>
        <a:bodyPr/>
        <a:lstStyle/>
        <a:p>
          <a:endParaRPr lang="en-GB"/>
        </a:p>
      </dgm:t>
    </dgm:pt>
    <dgm:pt modelId="{EF8F3066-E65F-4025-9D9B-B1EBDF4B1F6A}" type="asst">
      <dgm:prSet phldrT="[Text]" custT="1"/>
      <dgm:spPr>
        <a:solidFill>
          <a:srgbClr val="00FF00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Sculpting</a:t>
          </a:r>
        </a:p>
      </dgm:t>
    </dgm:pt>
    <dgm:pt modelId="{4145E4AC-D1E4-49AD-8373-291CE2AAD593}" type="parTrans" cxnId="{2D447F18-26A9-4810-9C7F-F412AC5EB3D5}">
      <dgm:prSet/>
      <dgm:spPr/>
      <dgm:t>
        <a:bodyPr/>
        <a:lstStyle/>
        <a:p>
          <a:endParaRPr lang="en-GB"/>
        </a:p>
      </dgm:t>
    </dgm:pt>
    <dgm:pt modelId="{A8164885-0874-494D-8720-83429B591C38}" type="sibTrans" cxnId="{2D447F18-26A9-4810-9C7F-F412AC5EB3D5}">
      <dgm:prSet/>
      <dgm:spPr/>
      <dgm:t>
        <a:bodyPr/>
        <a:lstStyle/>
        <a:p>
          <a:endParaRPr lang="en-GB"/>
        </a:p>
      </dgm:t>
    </dgm:pt>
    <dgm:pt modelId="{D67B42F2-0A91-4288-85D9-E95174CBD88A}" type="asst">
      <dgm:prSet phldrT="[Text]" custT="1"/>
      <dgm:spPr>
        <a:solidFill>
          <a:srgbClr val="00FF00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Voices in the head</a:t>
          </a:r>
        </a:p>
      </dgm:t>
    </dgm:pt>
    <dgm:pt modelId="{EF31B67A-F0D7-4E98-B3F4-61165CF9E543}" type="parTrans" cxnId="{F981796D-07FD-49C4-A2DC-3F91B5EEC7A7}">
      <dgm:prSet/>
      <dgm:spPr/>
      <dgm:t>
        <a:bodyPr/>
        <a:lstStyle/>
        <a:p>
          <a:endParaRPr lang="en-GB"/>
        </a:p>
      </dgm:t>
    </dgm:pt>
    <dgm:pt modelId="{FA1D8E16-85E8-47F5-8FF1-537117D4382C}" type="sibTrans" cxnId="{F981796D-07FD-49C4-A2DC-3F91B5EEC7A7}">
      <dgm:prSet/>
      <dgm:spPr/>
      <dgm:t>
        <a:bodyPr/>
        <a:lstStyle/>
        <a:p>
          <a:endParaRPr lang="en-GB"/>
        </a:p>
      </dgm:t>
    </dgm:pt>
    <dgm:pt modelId="{98EC7EEE-E42E-48C1-8322-8F8E9AFA9241}" type="asst">
      <dgm:prSet phldrT="[Text]" custT="1"/>
      <dgm:spPr>
        <a:solidFill>
          <a:srgbClr val="00FF00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Chorus</a:t>
          </a:r>
        </a:p>
      </dgm:t>
    </dgm:pt>
    <dgm:pt modelId="{24D18779-D26F-4431-BCD2-5CE59E5EBF37}" type="parTrans" cxnId="{40A33DC4-AA38-4F9A-A322-5286B647272E}">
      <dgm:prSet/>
      <dgm:spPr/>
      <dgm:t>
        <a:bodyPr/>
        <a:lstStyle/>
        <a:p>
          <a:endParaRPr lang="en-GB"/>
        </a:p>
      </dgm:t>
    </dgm:pt>
    <dgm:pt modelId="{DFD86722-BC34-485C-8289-B2C4452A9871}" type="sibTrans" cxnId="{40A33DC4-AA38-4F9A-A322-5286B647272E}">
      <dgm:prSet/>
      <dgm:spPr/>
      <dgm:t>
        <a:bodyPr/>
        <a:lstStyle/>
        <a:p>
          <a:endParaRPr lang="en-GB"/>
        </a:p>
      </dgm:t>
    </dgm:pt>
    <dgm:pt modelId="{78FDCC39-A54F-4058-BADB-D0A6E4CEE271}" type="asst">
      <dgm:prSet phldrT="[Text]" custT="1"/>
      <dgm:spPr>
        <a:solidFill>
          <a:srgbClr val="00FF00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Marking the moment</a:t>
          </a:r>
        </a:p>
      </dgm:t>
    </dgm:pt>
    <dgm:pt modelId="{06A9E7DF-4D72-4919-83E9-90CE95C6E5DC}" type="parTrans" cxnId="{67DE2554-9E80-4A04-B6C0-5BF5677EDD5A}">
      <dgm:prSet/>
      <dgm:spPr/>
      <dgm:t>
        <a:bodyPr/>
        <a:lstStyle/>
        <a:p>
          <a:endParaRPr lang="en-GB"/>
        </a:p>
      </dgm:t>
    </dgm:pt>
    <dgm:pt modelId="{63127EAF-9ABF-44C6-B63D-FF5C77180334}" type="sibTrans" cxnId="{67DE2554-9E80-4A04-B6C0-5BF5677EDD5A}">
      <dgm:prSet/>
      <dgm:spPr/>
      <dgm:t>
        <a:bodyPr/>
        <a:lstStyle/>
        <a:p>
          <a:endParaRPr lang="en-GB"/>
        </a:p>
      </dgm:t>
    </dgm:pt>
    <dgm:pt modelId="{8C243C97-F481-4923-B777-664A856C06BF}" type="asst">
      <dgm:prSet phldrT="[Text]" custT="1"/>
      <dgm:spPr>
        <a:solidFill>
          <a:srgbClr val="00FF00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Soundscape</a:t>
          </a:r>
        </a:p>
      </dgm:t>
    </dgm:pt>
    <dgm:pt modelId="{153C5A5A-D33E-45DA-A5AA-E95F953D2963}" type="parTrans" cxnId="{17DD61E5-8F30-4360-BA8C-31399C9B8659}">
      <dgm:prSet/>
      <dgm:spPr/>
      <dgm:t>
        <a:bodyPr/>
        <a:lstStyle/>
        <a:p>
          <a:endParaRPr lang="en-GB"/>
        </a:p>
      </dgm:t>
    </dgm:pt>
    <dgm:pt modelId="{2611E490-2A93-419E-B346-2806CE732759}" type="sibTrans" cxnId="{17DD61E5-8F30-4360-BA8C-31399C9B8659}">
      <dgm:prSet/>
      <dgm:spPr/>
      <dgm:t>
        <a:bodyPr/>
        <a:lstStyle/>
        <a:p>
          <a:endParaRPr lang="en-GB"/>
        </a:p>
      </dgm:t>
    </dgm:pt>
    <dgm:pt modelId="{9EBDDFD7-F346-4D6F-9AE9-626061E666AB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"%" tension</a:t>
          </a:r>
        </a:p>
      </dgm:t>
    </dgm:pt>
    <dgm:pt modelId="{03A768F3-60FD-416B-A0DA-56FA815C6FCC}" type="parTrans" cxnId="{64D9DE9C-D4DC-487D-AF50-5228AF231BC2}">
      <dgm:prSet/>
      <dgm:spPr/>
      <dgm:t>
        <a:bodyPr/>
        <a:lstStyle/>
        <a:p>
          <a:endParaRPr lang="en-GB"/>
        </a:p>
      </dgm:t>
    </dgm:pt>
    <dgm:pt modelId="{BBE4A46D-C0FD-49FD-BBCE-58874FEE7689}" type="sibTrans" cxnId="{64D9DE9C-D4DC-487D-AF50-5228AF231BC2}">
      <dgm:prSet/>
      <dgm:spPr/>
      <dgm:t>
        <a:bodyPr/>
        <a:lstStyle/>
        <a:p>
          <a:endParaRPr lang="en-GB"/>
        </a:p>
      </dgm:t>
    </dgm:pt>
    <dgm:pt modelId="{B7550872-5463-48CC-84F4-0F9B8D1D1734}" type="asst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"CM" space</a:t>
          </a:r>
        </a:p>
      </dgm:t>
    </dgm:pt>
    <dgm:pt modelId="{551AA011-F22B-4DD7-83D7-7ABBEE69DC98}" type="parTrans" cxnId="{B435163E-BAA1-4354-8A16-526A407E9DC0}">
      <dgm:prSet/>
      <dgm:spPr/>
      <dgm:t>
        <a:bodyPr/>
        <a:lstStyle/>
        <a:p>
          <a:endParaRPr lang="en-GB"/>
        </a:p>
      </dgm:t>
    </dgm:pt>
    <dgm:pt modelId="{AE1A9633-6206-49A2-A0E5-34C2295F34B4}" type="sibTrans" cxnId="{B435163E-BAA1-4354-8A16-526A407E9DC0}">
      <dgm:prSet/>
      <dgm:spPr/>
      <dgm:t>
        <a:bodyPr/>
        <a:lstStyle/>
        <a:p>
          <a:endParaRPr lang="en-GB"/>
        </a:p>
      </dgm:t>
    </dgm:pt>
    <dgm:pt modelId="{D73B7AEA-885F-4EC9-B993-B795FF13831A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"%" volume</a:t>
          </a:r>
        </a:p>
      </dgm:t>
    </dgm:pt>
    <dgm:pt modelId="{D394A89D-B90F-4BA1-992F-FC97A6A74FD3}" type="parTrans" cxnId="{5B56EFF9-753C-4799-B31C-650245C4D29C}">
      <dgm:prSet/>
      <dgm:spPr/>
      <dgm:t>
        <a:bodyPr/>
        <a:lstStyle/>
        <a:p>
          <a:endParaRPr lang="en-GB"/>
        </a:p>
      </dgm:t>
    </dgm:pt>
    <dgm:pt modelId="{AEBBEE0F-DB7E-40B8-8E12-0F148360C644}" type="sibTrans" cxnId="{5B56EFF9-753C-4799-B31C-650245C4D29C}">
      <dgm:prSet/>
      <dgm:spPr/>
      <dgm:t>
        <a:bodyPr/>
        <a:lstStyle/>
        <a:p>
          <a:endParaRPr lang="en-GB"/>
        </a:p>
      </dgm:t>
    </dgm:pt>
    <dgm:pt modelId="{EE661F4D-D6E6-4DEA-9975-F94BA606E632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"NUM" pace</a:t>
          </a:r>
        </a:p>
      </dgm:t>
    </dgm:pt>
    <dgm:pt modelId="{B8AFC343-1C88-4E04-8D42-F2A0BA36BC8B}" type="parTrans" cxnId="{0DB8515B-DD40-4214-A9EB-D4D1AD4D119F}">
      <dgm:prSet/>
      <dgm:spPr/>
      <dgm:t>
        <a:bodyPr/>
        <a:lstStyle/>
        <a:p>
          <a:endParaRPr lang="en-GB"/>
        </a:p>
      </dgm:t>
    </dgm:pt>
    <dgm:pt modelId="{B215B9EB-FF2A-41F9-BFCA-FE290CE3C86A}" type="sibTrans" cxnId="{0DB8515B-DD40-4214-A9EB-D4D1AD4D119F}">
      <dgm:prSet/>
      <dgm:spPr/>
      <dgm:t>
        <a:bodyPr/>
        <a:lstStyle/>
        <a:p>
          <a:endParaRPr lang="en-GB"/>
        </a:p>
      </dgm:t>
    </dgm:pt>
    <dgm:pt modelId="{FD08059F-7C62-43D4-9331-B8FFFE9AA949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"NUM" tempo</a:t>
          </a:r>
        </a:p>
      </dgm:t>
    </dgm:pt>
    <dgm:pt modelId="{ACD2E9EA-8244-483D-8EA0-CB838F9B8646}" type="parTrans" cxnId="{B16965FA-7292-45FC-9574-CA9C87CAD983}">
      <dgm:prSet/>
      <dgm:spPr/>
      <dgm:t>
        <a:bodyPr/>
        <a:lstStyle/>
        <a:p>
          <a:endParaRPr lang="en-GB"/>
        </a:p>
      </dgm:t>
    </dgm:pt>
    <dgm:pt modelId="{D86C1A99-24F2-4D8B-9073-3CBE75FDA898}" type="sibTrans" cxnId="{B16965FA-7292-45FC-9574-CA9C87CAD983}">
      <dgm:prSet/>
      <dgm:spPr/>
      <dgm:t>
        <a:bodyPr/>
        <a:lstStyle/>
        <a:p>
          <a:endParaRPr lang="en-GB"/>
        </a:p>
      </dgm:t>
    </dgm:pt>
    <dgm:pt modelId="{C1E5C451-BE06-472A-811A-B0D0C1014F8A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"%" volume</a:t>
          </a:r>
        </a:p>
      </dgm:t>
    </dgm:pt>
    <dgm:pt modelId="{D65FB556-514E-4A3E-AAE0-D7C60AE77F06}" type="parTrans" cxnId="{ADDE40FA-39AF-4810-A2B8-BE30F509751D}">
      <dgm:prSet/>
      <dgm:spPr/>
      <dgm:t>
        <a:bodyPr/>
        <a:lstStyle/>
        <a:p>
          <a:endParaRPr lang="en-GB"/>
        </a:p>
      </dgm:t>
    </dgm:pt>
    <dgm:pt modelId="{F12D3015-4370-4BA6-A216-68AA3E0BABBB}" type="sibTrans" cxnId="{ADDE40FA-39AF-4810-A2B8-BE30F509751D}">
      <dgm:prSet/>
      <dgm:spPr/>
      <dgm:t>
        <a:bodyPr/>
        <a:lstStyle/>
        <a:p>
          <a:endParaRPr lang="en-GB"/>
        </a:p>
      </dgm:t>
    </dgm:pt>
    <dgm:pt modelId="{C440D00C-2C4C-4247-9131-F6B0CADA86A0}" type="asst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"%" lighting</a:t>
          </a:r>
        </a:p>
      </dgm:t>
    </dgm:pt>
    <dgm:pt modelId="{9AF4544A-8DDF-40B7-9AAA-1CF09DE774B2}" type="parTrans" cxnId="{988399B3-6A7D-481A-85A9-CEE8E22C3216}">
      <dgm:prSet/>
      <dgm:spPr/>
      <dgm:t>
        <a:bodyPr/>
        <a:lstStyle/>
        <a:p>
          <a:endParaRPr lang="en-GB"/>
        </a:p>
      </dgm:t>
    </dgm:pt>
    <dgm:pt modelId="{211B15A5-367F-4A5A-BA4C-81CA537F05DB}" type="sibTrans" cxnId="{988399B3-6A7D-481A-85A9-CEE8E22C3216}">
      <dgm:prSet/>
      <dgm:spPr/>
      <dgm:t>
        <a:bodyPr/>
        <a:lstStyle/>
        <a:p>
          <a:endParaRPr lang="en-GB"/>
        </a:p>
      </dgm:t>
    </dgm:pt>
    <dgm:pt modelId="{65A1073F-4DFA-4E70-9F79-B23D4F30B6EF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"%" volume</a:t>
          </a:r>
        </a:p>
      </dgm:t>
    </dgm:pt>
    <dgm:pt modelId="{15A23804-7DEE-45DB-BF85-C2F4CF1535F2}" type="parTrans" cxnId="{EF0FD57F-4835-49A5-B601-EDDE87BC8022}">
      <dgm:prSet/>
      <dgm:spPr/>
      <dgm:t>
        <a:bodyPr/>
        <a:lstStyle/>
        <a:p>
          <a:endParaRPr lang="en-GB"/>
        </a:p>
      </dgm:t>
    </dgm:pt>
    <dgm:pt modelId="{D4C5421C-52DF-4F6E-8443-1BE8127FF472}" type="sibTrans" cxnId="{EF0FD57F-4835-49A5-B601-EDDE87BC8022}">
      <dgm:prSet/>
      <dgm:spPr/>
      <dgm:t>
        <a:bodyPr/>
        <a:lstStyle/>
        <a:p>
          <a:endParaRPr lang="en-GB"/>
        </a:p>
      </dgm:t>
    </dgm:pt>
    <dgm:pt modelId="{ACE7787C-1781-4199-A475-FD06C41245BD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"NUM" pace</a:t>
          </a:r>
        </a:p>
      </dgm:t>
    </dgm:pt>
    <dgm:pt modelId="{4ACB7AD3-62EC-4C7F-A1D4-43C14E409987}" type="parTrans" cxnId="{80019B10-30D3-4BDE-A603-25AADED33C76}">
      <dgm:prSet/>
      <dgm:spPr/>
      <dgm:t>
        <a:bodyPr/>
        <a:lstStyle/>
        <a:p>
          <a:endParaRPr lang="en-GB"/>
        </a:p>
      </dgm:t>
    </dgm:pt>
    <dgm:pt modelId="{9164E8E9-0164-448F-AE42-75E0F702B3EA}" type="sibTrans" cxnId="{80019B10-30D3-4BDE-A603-25AADED33C76}">
      <dgm:prSet/>
      <dgm:spPr/>
      <dgm:t>
        <a:bodyPr/>
        <a:lstStyle/>
        <a:p>
          <a:endParaRPr lang="en-GB"/>
        </a:p>
      </dgm:t>
    </dgm:pt>
    <dgm:pt modelId="{633ABC65-6037-4DFB-8712-26E5E1FA84A8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"NUM" tempo</a:t>
          </a:r>
        </a:p>
      </dgm:t>
    </dgm:pt>
    <dgm:pt modelId="{58CFA413-557F-4440-9B7B-C9513EE5CB41}" type="parTrans" cxnId="{F94ADB50-B476-422F-A937-85093537FE19}">
      <dgm:prSet/>
      <dgm:spPr/>
      <dgm:t>
        <a:bodyPr/>
        <a:lstStyle/>
        <a:p>
          <a:endParaRPr lang="en-GB"/>
        </a:p>
      </dgm:t>
    </dgm:pt>
    <dgm:pt modelId="{2B7A894E-5863-4E68-B8C4-9A6A85B9E7B2}" type="sibTrans" cxnId="{F94ADB50-B476-422F-A937-85093537FE19}">
      <dgm:prSet/>
      <dgm:spPr/>
      <dgm:t>
        <a:bodyPr/>
        <a:lstStyle/>
        <a:p>
          <a:endParaRPr lang="en-GB"/>
        </a:p>
      </dgm:t>
    </dgm:pt>
    <dgm:pt modelId="{8F119B87-F272-4868-A528-2FFE75E74E5C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"%" volume</a:t>
          </a:r>
        </a:p>
      </dgm:t>
    </dgm:pt>
    <dgm:pt modelId="{B7F095EC-7410-4347-85E9-E1E77E365986}" type="parTrans" cxnId="{35AB04F5-B0D7-4C62-842B-34CBCDC00C78}">
      <dgm:prSet/>
      <dgm:spPr/>
      <dgm:t>
        <a:bodyPr/>
        <a:lstStyle/>
        <a:p>
          <a:endParaRPr lang="en-GB"/>
        </a:p>
      </dgm:t>
    </dgm:pt>
    <dgm:pt modelId="{2E91A4AB-A334-4200-9625-7309D388504B}" type="sibTrans" cxnId="{35AB04F5-B0D7-4C62-842B-34CBCDC00C78}">
      <dgm:prSet/>
      <dgm:spPr/>
      <dgm:t>
        <a:bodyPr/>
        <a:lstStyle/>
        <a:p>
          <a:endParaRPr lang="en-GB"/>
        </a:p>
      </dgm:t>
    </dgm:pt>
    <dgm:pt modelId="{47F65BFB-CDE3-4748-BD45-AAABF689F239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"NUM" pace</a:t>
          </a:r>
        </a:p>
      </dgm:t>
    </dgm:pt>
    <dgm:pt modelId="{051F5E8C-0288-4F37-BF7F-1A8C60A68721}" type="parTrans" cxnId="{5AD2A8A0-A952-491E-A61C-FF5B34FF0B37}">
      <dgm:prSet/>
      <dgm:spPr/>
      <dgm:t>
        <a:bodyPr/>
        <a:lstStyle/>
        <a:p>
          <a:endParaRPr lang="en-GB"/>
        </a:p>
      </dgm:t>
    </dgm:pt>
    <dgm:pt modelId="{3E17B186-10C5-4D7C-8F4E-2C5A1F40E529}" type="sibTrans" cxnId="{5AD2A8A0-A952-491E-A61C-FF5B34FF0B37}">
      <dgm:prSet/>
      <dgm:spPr/>
      <dgm:t>
        <a:bodyPr/>
        <a:lstStyle/>
        <a:p>
          <a:endParaRPr lang="en-GB"/>
        </a:p>
      </dgm:t>
    </dgm:pt>
    <dgm:pt modelId="{72085489-B8D2-4BF7-9B03-E4C485EEE692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>
              <a:latin typeface="Eras Bold ITC" panose="020B0907030504020204" pitchFamily="34" charset="0"/>
            </a:rPr>
            <a:t>"NUM" tempo</a:t>
          </a:r>
        </a:p>
      </dgm:t>
    </dgm:pt>
    <dgm:pt modelId="{8D8597D3-073C-41D4-B6A4-240D6AFA2551}" type="parTrans" cxnId="{2C6098A3-B583-4D01-B2D1-FC9EA1078EEB}">
      <dgm:prSet/>
      <dgm:spPr/>
      <dgm:t>
        <a:bodyPr/>
        <a:lstStyle/>
        <a:p>
          <a:endParaRPr lang="en-GB"/>
        </a:p>
      </dgm:t>
    </dgm:pt>
    <dgm:pt modelId="{B8EBC9A3-332C-43B0-ACBF-19C9C7020F6E}" type="sibTrans" cxnId="{2C6098A3-B583-4D01-B2D1-FC9EA1078EEB}">
      <dgm:prSet/>
      <dgm:spPr/>
      <dgm:t>
        <a:bodyPr/>
        <a:lstStyle/>
        <a:p>
          <a:endParaRPr lang="en-GB"/>
        </a:p>
      </dgm:t>
    </dgm:pt>
    <dgm:pt modelId="{8220996A-13DF-41B5-B974-BC3C82490DE9}" type="pres">
      <dgm:prSet presAssocID="{DBA8F1D0-66EC-4D35-B947-6578E7D4B3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E62485D-39A4-4593-AA5F-2210E52DDDC5}" type="pres">
      <dgm:prSet presAssocID="{82EA1C3E-A9BE-4816-819E-71F1DB6481CC}" presName="hierRoot1" presStyleCnt="0">
        <dgm:presLayoutVars>
          <dgm:hierBranch val="init"/>
        </dgm:presLayoutVars>
      </dgm:prSet>
      <dgm:spPr/>
    </dgm:pt>
    <dgm:pt modelId="{DDE84F7D-472D-418F-85F5-35E017E976C6}" type="pres">
      <dgm:prSet presAssocID="{82EA1C3E-A9BE-4816-819E-71F1DB6481CC}" presName="rootComposite1" presStyleCnt="0"/>
      <dgm:spPr/>
    </dgm:pt>
    <dgm:pt modelId="{AB3FE02C-D740-4C86-9570-24B4513967D5}" type="pres">
      <dgm:prSet presAssocID="{82EA1C3E-A9BE-4816-819E-71F1DB6481CC}" presName="rootText1" presStyleLbl="node0" presStyleIdx="0" presStyleCnt="1" custScaleX="153779" custScaleY="178931">
        <dgm:presLayoutVars>
          <dgm:chPref val="3"/>
        </dgm:presLayoutVars>
      </dgm:prSet>
      <dgm:spPr/>
    </dgm:pt>
    <dgm:pt modelId="{499B69E4-A772-4CF0-90C1-A7A1AD5BE553}" type="pres">
      <dgm:prSet presAssocID="{82EA1C3E-A9BE-4816-819E-71F1DB6481CC}" presName="rootConnector1" presStyleLbl="node1" presStyleIdx="0" presStyleCnt="0"/>
      <dgm:spPr/>
    </dgm:pt>
    <dgm:pt modelId="{079FE303-DDAF-4791-BC21-350AE8B4EA7A}" type="pres">
      <dgm:prSet presAssocID="{82EA1C3E-A9BE-4816-819E-71F1DB6481CC}" presName="hierChild2" presStyleCnt="0"/>
      <dgm:spPr/>
    </dgm:pt>
    <dgm:pt modelId="{6DED4C54-7F77-45D1-B929-7E834E32211C}" type="pres">
      <dgm:prSet presAssocID="{82EA1C3E-A9BE-4816-819E-71F1DB6481CC}" presName="hierChild3" presStyleCnt="0"/>
      <dgm:spPr/>
    </dgm:pt>
    <dgm:pt modelId="{4BE1CA9D-89FE-4030-B7EE-8D388C3F0946}" type="pres">
      <dgm:prSet presAssocID="{4145E4AC-D1E4-49AD-8373-291CE2AAD593}" presName="Name115" presStyleLbl="parChTrans1D2" presStyleIdx="0" presStyleCnt="5"/>
      <dgm:spPr/>
    </dgm:pt>
    <dgm:pt modelId="{C198D61C-BD9C-444C-B941-173E29C551DE}" type="pres">
      <dgm:prSet presAssocID="{EF8F3066-E65F-4025-9D9B-B1EBDF4B1F6A}" presName="hierRoot3" presStyleCnt="0">
        <dgm:presLayoutVars>
          <dgm:hierBranch val="init"/>
        </dgm:presLayoutVars>
      </dgm:prSet>
      <dgm:spPr/>
    </dgm:pt>
    <dgm:pt modelId="{4719E9DE-5026-4A19-B22F-745210638D4D}" type="pres">
      <dgm:prSet presAssocID="{EF8F3066-E65F-4025-9D9B-B1EBDF4B1F6A}" presName="rootComposite3" presStyleCnt="0"/>
      <dgm:spPr/>
    </dgm:pt>
    <dgm:pt modelId="{C584B116-D568-40E2-9A2A-D837BA497AA9}" type="pres">
      <dgm:prSet presAssocID="{EF8F3066-E65F-4025-9D9B-B1EBDF4B1F6A}" presName="rootText3" presStyleLbl="asst1" presStyleIdx="0" presStyleCnt="18" custScaleX="127792" custScaleY="132857" custLinFactNeighborX="-7511" custLinFactNeighborY="-59165">
        <dgm:presLayoutVars>
          <dgm:chPref val="3"/>
        </dgm:presLayoutVars>
      </dgm:prSet>
      <dgm:spPr/>
    </dgm:pt>
    <dgm:pt modelId="{179D2AA2-8176-477D-A777-E4F34FEAD661}" type="pres">
      <dgm:prSet presAssocID="{EF8F3066-E65F-4025-9D9B-B1EBDF4B1F6A}" presName="rootConnector3" presStyleLbl="asst1" presStyleIdx="0" presStyleCnt="18"/>
      <dgm:spPr/>
    </dgm:pt>
    <dgm:pt modelId="{FD2FBC79-FB4A-4E6B-8FA6-234C1A6F4E9A}" type="pres">
      <dgm:prSet presAssocID="{EF8F3066-E65F-4025-9D9B-B1EBDF4B1F6A}" presName="hierChild6" presStyleCnt="0"/>
      <dgm:spPr/>
    </dgm:pt>
    <dgm:pt modelId="{E3BD9AE0-F6D9-473A-BA2A-3445FF80E30C}" type="pres">
      <dgm:prSet presAssocID="{EF8F3066-E65F-4025-9D9B-B1EBDF4B1F6A}" presName="hierChild7" presStyleCnt="0"/>
      <dgm:spPr/>
    </dgm:pt>
    <dgm:pt modelId="{7D7BE27E-D050-4B78-B665-086FFEFF65FD}" type="pres">
      <dgm:prSet presAssocID="{03A768F3-60FD-416B-A0DA-56FA815C6FCC}" presName="Name115" presStyleLbl="parChTrans1D3" presStyleIdx="0" presStyleCnt="13"/>
      <dgm:spPr/>
    </dgm:pt>
    <dgm:pt modelId="{9CBFB8BA-5E4F-4FC5-BE99-C2EFEBE768B1}" type="pres">
      <dgm:prSet presAssocID="{9EBDDFD7-F346-4D6F-9AE9-626061E666AB}" presName="hierRoot3" presStyleCnt="0">
        <dgm:presLayoutVars>
          <dgm:hierBranch val="init"/>
        </dgm:presLayoutVars>
      </dgm:prSet>
      <dgm:spPr/>
    </dgm:pt>
    <dgm:pt modelId="{86E845C1-440F-49E8-9895-5AF64E396398}" type="pres">
      <dgm:prSet presAssocID="{9EBDDFD7-F346-4D6F-9AE9-626061E666AB}" presName="rootComposite3" presStyleCnt="0"/>
      <dgm:spPr/>
    </dgm:pt>
    <dgm:pt modelId="{FA69841D-E47B-42A2-886B-4E325F8A3903}" type="pres">
      <dgm:prSet presAssocID="{9EBDDFD7-F346-4D6F-9AE9-626061E666AB}" presName="rootText3" presStyleLbl="asst1" presStyleIdx="1" presStyleCnt="18" custScaleX="127792" custScaleY="132857" custLinFactY="-85996" custLinFactNeighborX="-58213" custLinFactNeighborY="-100000">
        <dgm:presLayoutVars>
          <dgm:chPref val="3"/>
        </dgm:presLayoutVars>
      </dgm:prSet>
      <dgm:spPr/>
    </dgm:pt>
    <dgm:pt modelId="{1370CD76-B72E-46C7-A63C-0AFFBB25B372}" type="pres">
      <dgm:prSet presAssocID="{9EBDDFD7-F346-4D6F-9AE9-626061E666AB}" presName="rootConnector3" presStyleLbl="asst1" presStyleIdx="1" presStyleCnt="18"/>
      <dgm:spPr/>
    </dgm:pt>
    <dgm:pt modelId="{23C1885A-3BE1-4A5B-82EF-4EDF022F2E17}" type="pres">
      <dgm:prSet presAssocID="{9EBDDFD7-F346-4D6F-9AE9-626061E666AB}" presName="hierChild6" presStyleCnt="0"/>
      <dgm:spPr/>
    </dgm:pt>
    <dgm:pt modelId="{8D9EB1DE-3A84-46FF-B5DC-0DA8974339A1}" type="pres">
      <dgm:prSet presAssocID="{9EBDDFD7-F346-4D6F-9AE9-626061E666AB}" presName="hierChild7" presStyleCnt="0"/>
      <dgm:spPr/>
    </dgm:pt>
    <dgm:pt modelId="{B592214B-8C19-4048-8A69-1039BE3754F7}" type="pres">
      <dgm:prSet presAssocID="{551AA011-F22B-4DD7-83D7-7ABBEE69DC98}" presName="Name115" presStyleLbl="parChTrans1D3" presStyleIdx="1" presStyleCnt="13"/>
      <dgm:spPr/>
    </dgm:pt>
    <dgm:pt modelId="{155B0291-5836-45A8-8F7D-EABD637C50DB}" type="pres">
      <dgm:prSet presAssocID="{B7550872-5463-48CC-84F4-0F9B8D1D1734}" presName="hierRoot3" presStyleCnt="0">
        <dgm:presLayoutVars>
          <dgm:hierBranch val="init"/>
        </dgm:presLayoutVars>
      </dgm:prSet>
      <dgm:spPr/>
    </dgm:pt>
    <dgm:pt modelId="{98AB5FA6-34D5-4805-86D9-E53579A5F220}" type="pres">
      <dgm:prSet presAssocID="{B7550872-5463-48CC-84F4-0F9B8D1D1734}" presName="rootComposite3" presStyleCnt="0"/>
      <dgm:spPr/>
    </dgm:pt>
    <dgm:pt modelId="{380199FB-18B2-4B1E-921D-83DD0581F98F}" type="pres">
      <dgm:prSet presAssocID="{B7550872-5463-48CC-84F4-0F9B8D1D1734}" presName="rootText3" presStyleLbl="asst1" presStyleIdx="2" presStyleCnt="18" custScaleX="127792" custScaleY="136206" custLinFactNeighborX="23161" custLinFactNeighborY="-10688">
        <dgm:presLayoutVars>
          <dgm:chPref val="3"/>
        </dgm:presLayoutVars>
      </dgm:prSet>
      <dgm:spPr/>
    </dgm:pt>
    <dgm:pt modelId="{EBAB1A95-201A-44D0-81BC-C7C96469F083}" type="pres">
      <dgm:prSet presAssocID="{B7550872-5463-48CC-84F4-0F9B8D1D1734}" presName="rootConnector3" presStyleLbl="asst1" presStyleIdx="2" presStyleCnt="18"/>
      <dgm:spPr/>
    </dgm:pt>
    <dgm:pt modelId="{516CD252-E0B4-47BD-BFB3-66F0F4F5ADAC}" type="pres">
      <dgm:prSet presAssocID="{B7550872-5463-48CC-84F4-0F9B8D1D1734}" presName="hierChild6" presStyleCnt="0"/>
      <dgm:spPr/>
    </dgm:pt>
    <dgm:pt modelId="{6C8B474B-5399-4D5F-A973-C082BEDDADC6}" type="pres">
      <dgm:prSet presAssocID="{B7550872-5463-48CC-84F4-0F9B8D1D1734}" presName="hierChild7" presStyleCnt="0"/>
      <dgm:spPr/>
    </dgm:pt>
    <dgm:pt modelId="{5F8E2376-0EBE-44D8-978D-F50C59ACCB6A}" type="pres">
      <dgm:prSet presAssocID="{24D18779-D26F-4431-BCD2-5CE59E5EBF37}" presName="Name115" presStyleLbl="parChTrans1D2" presStyleIdx="1" presStyleCnt="5"/>
      <dgm:spPr/>
    </dgm:pt>
    <dgm:pt modelId="{CFD92218-6633-47E3-B8CD-5519B4BEF913}" type="pres">
      <dgm:prSet presAssocID="{98EC7EEE-E42E-48C1-8322-8F8E9AFA9241}" presName="hierRoot3" presStyleCnt="0">
        <dgm:presLayoutVars>
          <dgm:hierBranch val="init"/>
        </dgm:presLayoutVars>
      </dgm:prSet>
      <dgm:spPr/>
    </dgm:pt>
    <dgm:pt modelId="{7805C49A-8C27-4F7B-B081-32CA3EB00459}" type="pres">
      <dgm:prSet presAssocID="{98EC7EEE-E42E-48C1-8322-8F8E9AFA9241}" presName="rootComposite3" presStyleCnt="0"/>
      <dgm:spPr/>
    </dgm:pt>
    <dgm:pt modelId="{B622B5BB-C385-4AF0-934E-E22234F2BB77}" type="pres">
      <dgm:prSet presAssocID="{98EC7EEE-E42E-48C1-8322-8F8E9AFA9241}" presName="rootText3" presStyleLbl="asst1" presStyleIdx="3" presStyleCnt="18" custScaleX="127792" custScaleY="132857" custLinFactNeighborX="1317" custLinFactNeighborY="56126">
        <dgm:presLayoutVars>
          <dgm:chPref val="3"/>
        </dgm:presLayoutVars>
      </dgm:prSet>
      <dgm:spPr/>
    </dgm:pt>
    <dgm:pt modelId="{84FE6C42-4164-40C7-AFC5-A952ACC2165F}" type="pres">
      <dgm:prSet presAssocID="{98EC7EEE-E42E-48C1-8322-8F8E9AFA9241}" presName="rootConnector3" presStyleLbl="asst1" presStyleIdx="3" presStyleCnt="18"/>
      <dgm:spPr/>
    </dgm:pt>
    <dgm:pt modelId="{99D43A64-ECCB-404D-B1D2-41CAAD26E3DB}" type="pres">
      <dgm:prSet presAssocID="{98EC7EEE-E42E-48C1-8322-8F8E9AFA9241}" presName="hierChild6" presStyleCnt="0"/>
      <dgm:spPr/>
    </dgm:pt>
    <dgm:pt modelId="{8C4A54D4-6BE6-4DB5-9A4A-64B7B450D4E0}" type="pres">
      <dgm:prSet presAssocID="{98EC7EEE-E42E-48C1-8322-8F8E9AFA9241}" presName="hierChild7" presStyleCnt="0"/>
      <dgm:spPr/>
    </dgm:pt>
    <dgm:pt modelId="{59AC352E-D2AB-4029-AB2A-ED462BB4ABFD}" type="pres">
      <dgm:prSet presAssocID="{D394A89D-B90F-4BA1-992F-FC97A6A74FD3}" presName="Name115" presStyleLbl="parChTrans1D3" presStyleIdx="2" presStyleCnt="13"/>
      <dgm:spPr/>
    </dgm:pt>
    <dgm:pt modelId="{3EA81233-514F-423B-AE78-7180F1A82A1B}" type="pres">
      <dgm:prSet presAssocID="{D73B7AEA-885F-4EC9-B993-B795FF13831A}" presName="hierRoot3" presStyleCnt="0">
        <dgm:presLayoutVars>
          <dgm:hierBranch val="init"/>
        </dgm:presLayoutVars>
      </dgm:prSet>
      <dgm:spPr/>
    </dgm:pt>
    <dgm:pt modelId="{1307A1BA-854C-420C-91A0-49B1DE3247C2}" type="pres">
      <dgm:prSet presAssocID="{D73B7AEA-885F-4EC9-B993-B795FF13831A}" presName="rootComposite3" presStyleCnt="0"/>
      <dgm:spPr/>
    </dgm:pt>
    <dgm:pt modelId="{5F523B09-EF60-4A2A-828D-CF69B55B5C0F}" type="pres">
      <dgm:prSet presAssocID="{D73B7AEA-885F-4EC9-B993-B795FF13831A}" presName="rootText3" presStyleLbl="asst1" presStyleIdx="4" presStyleCnt="18" custScaleX="127792" custScaleY="173102" custLinFactNeighborX="-1317" custLinFactNeighborY="34539">
        <dgm:presLayoutVars>
          <dgm:chPref val="3"/>
        </dgm:presLayoutVars>
      </dgm:prSet>
      <dgm:spPr/>
    </dgm:pt>
    <dgm:pt modelId="{2DDB16A5-5D32-45D3-BCCE-8AE0D610336A}" type="pres">
      <dgm:prSet presAssocID="{D73B7AEA-885F-4EC9-B993-B795FF13831A}" presName="rootConnector3" presStyleLbl="asst1" presStyleIdx="4" presStyleCnt="18"/>
      <dgm:spPr/>
    </dgm:pt>
    <dgm:pt modelId="{72C3D974-5F87-4D2B-8C67-C33086C652A7}" type="pres">
      <dgm:prSet presAssocID="{D73B7AEA-885F-4EC9-B993-B795FF13831A}" presName="hierChild6" presStyleCnt="0"/>
      <dgm:spPr/>
    </dgm:pt>
    <dgm:pt modelId="{4636EA43-D018-4D21-BA48-D8DA8F07C29B}" type="pres">
      <dgm:prSet presAssocID="{D73B7AEA-885F-4EC9-B993-B795FF13831A}" presName="hierChild7" presStyleCnt="0"/>
      <dgm:spPr/>
    </dgm:pt>
    <dgm:pt modelId="{8DF88A3D-D636-48DE-86D4-EA6D997C1A3B}" type="pres">
      <dgm:prSet presAssocID="{B8AFC343-1C88-4E04-8D42-F2A0BA36BC8B}" presName="Name115" presStyleLbl="parChTrans1D3" presStyleIdx="3" presStyleCnt="13"/>
      <dgm:spPr/>
    </dgm:pt>
    <dgm:pt modelId="{1878FA1D-DBDE-4B2C-9A43-0A0B1AD07910}" type="pres">
      <dgm:prSet presAssocID="{EE661F4D-D6E6-4DEA-9975-F94BA606E632}" presName="hierRoot3" presStyleCnt="0">
        <dgm:presLayoutVars>
          <dgm:hierBranch val="init"/>
        </dgm:presLayoutVars>
      </dgm:prSet>
      <dgm:spPr/>
    </dgm:pt>
    <dgm:pt modelId="{7388FB46-6FB1-4B7F-BC03-5A5C006E9B0C}" type="pres">
      <dgm:prSet presAssocID="{EE661F4D-D6E6-4DEA-9975-F94BA606E632}" presName="rootComposite3" presStyleCnt="0"/>
      <dgm:spPr/>
    </dgm:pt>
    <dgm:pt modelId="{3ED370B7-54A7-4C89-9DE3-E4C2EF52051B}" type="pres">
      <dgm:prSet presAssocID="{EE661F4D-D6E6-4DEA-9975-F94BA606E632}" presName="rootText3" presStyleLbl="asst1" presStyleIdx="5" presStyleCnt="18" custScaleX="127792" custScaleY="184132" custLinFactY="46790" custLinFactNeighborX="-14485" custLinFactNeighborY="100000">
        <dgm:presLayoutVars>
          <dgm:chPref val="3"/>
        </dgm:presLayoutVars>
      </dgm:prSet>
      <dgm:spPr/>
    </dgm:pt>
    <dgm:pt modelId="{9EA44CA4-95F8-45D8-8CE2-BB05747A4B22}" type="pres">
      <dgm:prSet presAssocID="{EE661F4D-D6E6-4DEA-9975-F94BA606E632}" presName="rootConnector3" presStyleLbl="asst1" presStyleIdx="5" presStyleCnt="18"/>
      <dgm:spPr/>
    </dgm:pt>
    <dgm:pt modelId="{C9FB5062-54BE-4FD1-8083-DE6A29D87011}" type="pres">
      <dgm:prSet presAssocID="{EE661F4D-D6E6-4DEA-9975-F94BA606E632}" presName="hierChild6" presStyleCnt="0"/>
      <dgm:spPr/>
    </dgm:pt>
    <dgm:pt modelId="{BBE0BE25-CD70-47BC-99CA-3C4796A2E5D2}" type="pres">
      <dgm:prSet presAssocID="{EE661F4D-D6E6-4DEA-9975-F94BA606E632}" presName="hierChild7" presStyleCnt="0"/>
      <dgm:spPr/>
    </dgm:pt>
    <dgm:pt modelId="{5BF6B029-6A40-46AC-B932-56ED9EA1C9AA}" type="pres">
      <dgm:prSet presAssocID="{ACD2E9EA-8244-483D-8EA0-CB838F9B8646}" presName="Name115" presStyleLbl="parChTrans1D3" presStyleIdx="4" presStyleCnt="13"/>
      <dgm:spPr/>
    </dgm:pt>
    <dgm:pt modelId="{9CC1F7AA-C1A0-4608-ADCA-EBD67C391514}" type="pres">
      <dgm:prSet presAssocID="{FD08059F-7C62-43D4-9331-B8FFFE9AA949}" presName="hierRoot3" presStyleCnt="0">
        <dgm:presLayoutVars>
          <dgm:hierBranch val="init"/>
        </dgm:presLayoutVars>
      </dgm:prSet>
      <dgm:spPr/>
    </dgm:pt>
    <dgm:pt modelId="{F37D4134-85CC-4CE2-BF19-30017263FE51}" type="pres">
      <dgm:prSet presAssocID="{FD08059F-7C62-43D4-9331-B8FFFE9AA949}" presName="rootComposite3" presStyleCnt="0"/>
      <dgm:spPr/>
    </dgm:pt>
    <dgm:pt modelId="{07AE3E18-F77C-43B0-9CA9-31191563C9AE}" type="pres">
      <dgm:prSet presAssocID="{FD08059F-7C62-43D4-9331-B8FFFE9AA949}" presName="rootText3" presStyleLbl="asst1" presStyleIdx="6" presStyleCnt="18" custScaleX="127792" custScaleY="196215" custLinFactX="-122611" custLinFactY="200000" custLinFactNeighborX="-200000" custLinFactNeighborY="222114">
        <dgm:presLayoutVars>
          <dgm:chPref val="3"/>
        </dgm:presLayoutVars>
      </dgm:prSet>
      <dgm:spPr/>
    </dgm:pt>
    <dgm:pt modelId="{3EC39677-8BE2-4B27-AE2E-B18E45AB58C7}" type="pres">
      <dgm:prSet presAssocID="{FD08059F-7C62-43D4-9331-B8FFFE9AA949}" presName="rootConnector3" presStyleLbl="asst1" presStyleIdx="6" presStyleCnt="18"/>
      <dgm:spPr/>
    </dgm:pt>
    <dgm:pt modelId="{3881706F-11A7-40D3-8189-7A9EA1C2793D}" type="pres">
      <dgm:prSet presAssocID="{FD08059F-7C62-43D4-9331-B8FFFE9AA949}" presName="hierChild6" presStyleCnt="0"/>
      <dgm:spPr/>
    </dgm:pt>
    <dgm:pt modelId="{7851808E-F975-4858-860D-0B3824B003AE}" type="pres">
      <dgm:prSet presAssocID="{FD08059F-7C62-43D4-9331-B8FFFE9AA949}" presName="hierChild7" presStyleCnt="0"/>
      <dgm:spPr/>
    </dgm:pt>
    <dgm:pt modelId="{23413B0C-331C-47A8-BB62-75C798F2C116}" type="pres">
      <dgm:prSet presAssocID="{06A9E7DF-4D72-4919-83E9-90CE95C6E5DC}" presName="Name115" presStyleLbl="parChTrans1D2" presStyleIdx="2" presStyleCnt="5"/>
      <dgm:spPr/>
    </dgm:pt>
    <dgm:pt modelId="{37891B50-02C2-470D-A917-E1FA9DB2F949}" type="pres">
      <dgm:prSet presAssocID="{78FDCC39-A54F-4058-BADB-D0A6E4CEE271}" presName="hierRoot3" presStyleCnt="0">
        <dgm:presLayoutVars>
          <dgm:hierBranch val="init"/>
        </dgm:presLayoutVars>
      </dgm:prSet>
      <dgm:spPr/>
    </dgm:pt>
    <dgm:pt modelId="{D4067A3C-2510-4261-ADAF-C07CCBD04BC0}" type="pres">
      <dgm:prSet presAssocID="{78FDCC39-A54F-4058-BADB-D0A6E4CEE271}" presName="rootComposite3" presStyleCnt="0"/>
      <dgm:spPr/>
    </dgm:pt>
    <dgm:pt modelId="{7E002C6E-4FCE-49C1-9BBE-0C51062B41CD}" type="pres">
      <dgm:prSet presAssocID="{78FDCC39-A54F-4058-BADB-D0A6E4CEE271}" presName="rootText3" presStyleLbl="asst1" presStyleIdx="7" presStyleCnt="18" custScaleX="127792" custScaleY="196562" custLinFactNeighborX="-35554" custLinFactNeighborY="-25904">
        <dgm:presLayoutVars>
          <dgm:chPref val="3"/>
        </dgm:presLayoutVars>
      </dgm:prSet>
      <dgm:spPr/>
    </dgm:pt>
    <dgm:pt modelId="{3AF5EA5E-46CC-4CA4-9AEC-1D60CD6E42ED}" type="pres">
      <dgm:prSet presAssocID="{78FDCC39-A54F-4058-BADB-D0A6E4CEE271}" presName="rootConnector3" presStyleLbl="asst1" presStyleIdx="7" presStyleCnt="18"/>
      <dgm:spPr/>
    </dgm:pt>
    <dgm:pt modelId="{6A13E83F-C50E-4B3B-8487-09DE203835A9}" type="pres">
      <dgm:prSet presAssocID="{78FDCC39-A54F-4058-BADB-D0A6E4CEE271}" presName="hierChild6" presStyleCnt="0"/>
      <dgm:spPr/>
    </dgm:pt>
    <dgm:pt modelId="{13E9DB5E-EEB2-4303-A9E6-33E4C4059B80}" type="pres">
      <dgm:prSet presAssocID="{78FDCC39-A54F-4058-BADB-D0A6E4CEE271}" presName="hierChild7" presStyleCnt="0"/>
      <dgm:spPr/>
    </dgm:pt>
    <dgm:pt modelId="{C2D59517-31AF-4E26-9054-10F7D4A1B13A}" type="pres">
      <dgm:prSet presAssocID="{D65FB556-514E-4A3E-AAE0-D7C60AE77F06}" presName="Name115" presStyleLbl="parChTrans1D3" presStyleIdx="5" presStyleCnt="13"/>
      <dgm:spPr/>
    </dgm:pt>
    <dgm:pt modelId="{DBD6E608-7615-4C81-824D-56175FB7F146}" type="pres">
      <dgm:prSet presAssocID="{C1E5C451-BE06-472A-811A-B0D0C1014F8A}" presName="hierRoot3" presStyleCnt="0">
        <dgm:presLayoutVars>
          <dgm:hierBranch val="init"/>
        </dgm:presLayoutVars>
      </dgm:prSet>
      <dgm:spPr/>
    </dgm:pt>
    <dgm:pt modelId="{6885F9D6-39E5-4E11-B967-A87199B9F675}" type="pres">
      <dgm:prSet presAssocID="{C1E5C451-BE06-472A-811A-B0D0C1014F8A}" presName="rootComposite3" presStyleCnt="0"/>
      <dgm:spPr/>
    </dgm:pt>
    <dgm:pt modelId="{1DE3D819-CB32-4D24-AB5F-323C1CEEC5D7}" type="pres">
      <dgm:prSet presAssocID="{C1E5C451-BE06-472A-811A-B0D0C1014F8A}" presName="rootText3" presStyleLbl="asst1" presStyleIdx="8" presStyleCnt="18" custScaleX="127792" custScaleY="132857" custLinFactX="-100000" custLinFactY="-85827" custLinFactNeighborX="-138842" custLinFactNeighborY="-100000">
        <dgm:presLayoutVars>
          <dgm:chPref val="3"/>
        </dgm:presLayoutVars>
      </dgm:prSet>
      <dgm:spPr/>
    </dgm:pt>
    <dgm:pt modelId="{0C5720D7-C6F7-4A2E-B90C-8A1DE48992DC}" type="pres">
      <dgm:prSet presAssocID="{C1E5C451-BE06-472A-811A-B0D0C1014F8A}" presName="rootConnector3" presStyleLbl="asst1" presStyleIdx="8" presStyleCnt="18"/>
      <dgm:spPr/>
    </dgm:pt>
    <dgm:pt modelId="{6F1BB32B-B49E-4E84-A80F-DBBDA825CAD7}" type="pres">
      <dgm:prSet presAssocID="{C1E5C451-BE06-472A-811A-B0D0C1014F8A}" presName="hierChild6" presStyleCnt="0"/>
      <dgm:spPr/>
    </dgm:pt>
    <dgm:pt modelId="{D954C248-CCBF-4566-A9BE-BA73AC1743A2}" type="pres">
      <dgm:prSet presAssocID="{C1E5C451-BE06-472A-811A-B0D0C1014F8A}" presName="hierChild7" presStyleCnt="0"/>
      <dgm:spPr/>
    </dgm:pt>
    <dgm:pt modelId="{2EF1769A-C354-4FE7-A9AD-0E24B560BF7A}" type="pres">
      <dgm:prSet presAssocID="{9AF4544A-8DDF-40B7-9AAA-1CF09DE774B2}" presName="Name115" presStyleLbl="parChTrans1D3" presStyleIdx="6" presStyleCnt="13"/>
      <dgm:spPr/>
    </dgm:pt>
    <dgm:pt modelId="{55F8B62D-AF1F-4D10-9AA3-6301BD697431}" type="pres">
      <dgm:prSet presAssocID="{C440D00C-2C4C-4247-9131-F6B0CADA86A0}" presName="hierRoot3" presStyleCnt="0">
        <dgm:presLayoutVars>
          <dgm:hierBranch val="init"/>
        </dgm:presLayoutVars>
      </dgm:prSet>
      <dgm:spPr/>
    </dgm:pt>
    <dgm:pt modelId="{63B9C0E1-CA53-4CA2-BD2E-C5F4FCBE92CF}" type="pres">
      <dgm:prSet presAssocID="{C440D00C-2C4C-4247-9131-F6B0CADA86A0}" presName="rootComposite3" presStyleCnt="0"/>
      <dgm:spPr/>
    </dgm:pt>
    <dgm:pt modelId="{242D90C5-137F-461E-92AE-43BAB0F0DBDA}" type="pres">
      <dgm:prSet presAssocID="{C440D00C-2C4C-4247-9131-F6B0CADA86A0}" presName="rootText3" presStyleLbl="asst1" presStyleIdx="9" presStyleCnt="18" custScaleX="127792" custScaleY="132857" custLinFactY="-100000" custLinFactNeighborX="-36052" custLinFactNeighborY="-161030">
        <dgm:presLayoutVars>
          <dgm:chPref val="3"/>
        </dgm:presLayoutVars>
      </dgm:prSet>
      <dgm:spPr/>
    </dgm:pt>
    <dgm:pt modelId="{EA5A17A4-CE0C-4DBA-86C3-6D7B0DB9018A}" type="pres">
      <dgm:prSet presAssocID="{C440D00C-2C4C-4247-9131-F6B0CADA86A0}" presName="rootConnector3" presStyleLbl="asst1" presStyleIdx="9" presStyleCnt="18"/>
      <dgm:spPr/>
    </dgm:pt>
    <dgm:pt modelId="{194B8E9D-120C-4A5C-BD29-81A4F6F801C9}" type="pres">
      <dgm:prSet presAssocID="{C440D00C-2C4C-4247-9131-F6B0CADA86A0}" presName="hierChild6" presStyleCnt="0"/>
      <dgm:spPr/>
    </dgm:pt>
    <dgm:pt modelId="{E53985D8-2984-40CA-A42F-E013F0C43BAC}" type="pres">
      <dgm:prSet presAssocID="{C440D00C-2C4C-4247-9131-F6B0CADA86A0}" presName="hierChild7" presStyleCnt="0"/>
      <dgm:spPr/>
    </dgm:pt>
    <dgm:pt modelId="{222DDD5C-6149-46F2-B540-185D47BEA3D2}" type="pres">
      <dgm:prSet presAssocID="{EF31B67A-F0D7-4E98-B3F4-61165CF9E543}" presName="Name115" presStyleLbl="parChTrans1D2" presStyleIdx="3" presStyleCnt="5"/>
      <dgm:spPr/>
    </dgm:pt>
    <dgm:pt modelId="{3D3B5528-9C58-4426-8504-B363B13B70F7}" type="pres">
      <dgm:prSet presAssocID="{D67B42F2-0A91-4288-85D9-E95174CBD88A}" presName="hierRoot3" presStyleCnt="0">
        <dgm:presLayoutVars>
          <dgm:hierBranch val="init"/>
        </dgm:presLayoutVars>
      </dgm:prSet>
      <dgm:spPr/>
    </dgm:pt>
    <dgm:pt modelId="{240D852E-05A1-4F11-B148-FBFCE137DA76}" type="pres">
      <dgm:prSet presAssocID="{D67B42F2-0A91-4288-85D9-E95174CBD88A}" presName="rootComposite3" presStyleCnt="0"/>
      <dgm:spPr/>
    </dgm:pt>
    <dgm:pt modelId="{33C03225-C5D3-4FD3-8091-3738DD2F8F8C}" type="pres">
      <dgm:prSet presAssocID="{D67B42F2-0A91-4288-85D9-E95174CBD88A}" presName="rootText3" presStyleLbl="asst1" presStyleIdx="10" presStyleCnt="18" custScaleX="127792" custScaleY="177345" custLinFactNeighborX="13168" custLinFactNeighborY="51808">
        <dgm:presLayoutVars>
          <dgm:chPref val="3"/>
        </dgm:presLayoutVars>
      </dgm:prSet>
      <dgm:spPr/>
    </dgm:pt>
    <dgm:pt modelId="{7A927BB6-C436-484C-BE82-D3507A03EE6B}" type="pres">
      <dgm:prSet presAssocID="{D67B42F2-0A91-4288-85D9-E95174CBD88A}" presName="rootConnector3" presStyleLbl="asst1" presStyleIdx="10" presStyleCnt="18"/>
      <dgm:spPr/>
    </dgm:pt>
    <dgm:pt modelId="{D9054D5C-18AD-4902-8BDD-81EB0F7BD944}" type="pres">
      <dgm:prSet presAssocID="{D67B42F2-0A91-4288-85D9-E95174CBD88A}" presName="hierChild6" presStyleCnt="0"/>
      <dgm:spPr/>
    </dgm:pt>
    <dgm:pt modelId="{0F2ADE6D-8BEE-408D-BD0E-F51380DAEFA3}" type="pres">
      <dgm:prSet presAssocID="{D67B42F2-0A91-4288-85D9-E95174CBD88A}" presName="hierChild7" presStyleCnt="0"/>
      <dgm:spPr/>
    </dgm:pt>
    <dgm:pt modelId="{347897E6-ED11-4A75-82C5-8633C593D583}" type="pres">
      <dgm:prSet presAssocID="{15A23804-7DEE-45DB-BF85-C2F4CF1535F2}" presName="Name115" presStyleLbl="parChTrans1D3" presStyleIdx="7" presStyleCnt="13"/>
      <dgm:spPr/>
    </dgm:pt>
    <dgm:pt modelId="{AACF5EA7-871C-414D-B5B7-97A95EF3DD45}" type="pres">
      <dgm:prSet presAssocID="{65A1073F-4DFA-4E70-9F79-B23D4F30B6EF}" presName="hierRoot3" presStyleCnt="0">
        <dgm:presLayoutVars>
          <dgm:hierBranch val="init"/>
        </dgm:presLayoutVars>
      </dgm:prSet>
      <dgm:spPr/>
    </dgm:pt>
    <dgm:pt modelId="{CB460F66-851D-4176-A108-BE826F2C76E5}" type="pres">
      <dgm:prSet presAssocID="{65A1073F-4DFA-4E70-9F79-B23D4F30B6EF}" presName="rootComposite3" presStyleCnt="0"/>
      <dgm:spPr/>
    </dgm:pt>
    <dgm:pt modelId="{6DFC68D3-4250-4FF9-918B-3F5670C036B6}" type="pres">
      <dgm:prSet presAssocID="{65A1073F-4DFA-4E70-9F79-B23D4F30B6EF}" presName="rootText3" presStyleLbl="asst1" presStyleIdx="11" presStyleCnt="18" custScaleX="127792" custScaleY="173969" custLinFactNeighborX="6584" custLinFactNeighborY="34539">
        <dgm:presLayoutVars>
          <dgm:chPref val="3"/>
        </dgm:presLayoutVars>
      </dgm:prSet>
      <dgm:spPr/>
    </dgm:pt>
    <dgm:pt modelId="{8B1FDC5C-A7A6-4E21-81ED-A4DC8ABF0541}" type="pres">
      <dgm:prSet presAssocID="{65A1073F-4DFA-4E70-9F79-B23D4F30B6EF}" presName="rootConnector3" presStyleLbl="asst1" presStyleIdx="11" presStyleCnt="18"/>
      <dgm:spPr/>
    </dgm:pt>
    <dgm:pt modelId="{CD94138B-EB24-4F1F-8706-20A1F269D140}" type="pres">
      <dgm:prSet presAssocID="{65A1073F-4DFA-4E70-9F79-B23D4F30B6EF}" presName="hierChild6" presStyleCnt="0"/>
      <dgm:spPr/>
    </dgm:pt>
    <dgm:pt modelId="{E695CCCB-9338-4378-9DBE-95FA52310BD5}" type="pres">
      <dgm:prSet presAssocID="{65A1073F-4DFA-4E70-9F79-B23D4F30B6EF}" presName="hierChild7" presStyleCnt="0"/>
      <dgm:spPr/>
    </dgm:pt>
    <dgm:pt modelId="{9C4CD3AE-2F54-4707-9B06-B4C0C0BC30B9}" type="pres">
      <dgm:prSet presAssocID="{4ACB7AD3-62EC-4C7F-A1D4-43C14E409987}" presName="Name115" presStyleLbl="parChTrans1D3" presStyleIdx="8" presStyleCnt="13"/>
      <dgm:spPr/>
    </dgm:pt>
    <dgm:pt modelId="{1E266690-9A42-4DF1-AB37-91EB1A392F3D}" type="pres">
      <dgm:prSet presAssocID="{ACE7787C-1781-4199-A475-FD06C41245BD}" presName="hierRoot3" presStyleCnt="0">
        <dgm:presLayoutVars>
          <dgm:hierBranch val="init"/>
        </dgm:presLayoutVars>
      </dgm:prSet>
      <dgm:spPr/>
    </dgm:pt>
    <dgm:pt modelId="{F655BFF7-063C-4F5E-8C49-121BE5416FDC}" type="pres">
      <dgm:prSet presAssocID="{ACE7787C-1781-4199-A475-FD06C41245BD}" presName="rootComposite3" presStyleCnt="0"/>
      <dgm:spPr/>
    </dgm:pt>
    <dgm:pt modelId="{816B96FB-6DF3-458A-B507-69D696254273}" type="pres">
      <dgm:prSet presAssocID="{ACE7787C-1781-4199-A475-FD06C41245BD}" presName="rootText3" presStyleLbl="asst1" presStyleIdx="12" presStyleCnt="18" custScaleX="127792" custScaleY="179782" custLinFactY="74454" custLinFactNeighborX="39319" custLinFactNeighborY="100000">
        <dgm:presLayoutVars>
          <dgm:chPref val="3"/>
        </dgm:presLayoutVars>
      </dgm:prSet>
      <dgm:spPr/>
    </dgm:pt>
    <dgm:pt modelId="{66C73D32-777D-47C8-8A6E-BA62CD8B9787}" type="pres">
      <dgm:prSet presAssocID="{ACE7787C-1781-4199-A475-FD06C41245BD}" presName="rootConnector3" presStyleLbl="asst1" presStyleIdx="12" presStyleCnt="18"/>
      <dgm:spPr/>
    </dgm:pt>
    <dgm:pt modelId="{27B26B56-B34D-4A37-A401-39CDE6BDC867}" type="pres">
      <dgm:prSet presAssocID="{ACE7787C-1781-4199-A475-FD06C41245BD}" presName="hierChild6" presStyleCnt="0"/>
      <dgm:spPr/>
    </dgm:pt>
    <dgm:pt modelId="{5FB38B29-E2A4-4C22-8840-8F2B7F9F4986}" type="pres">
      <dgm:prSet presAssocID="{ACE7787C-1781-4199-A475-FD06C41245BD}" presName="hierChild7" presStyleCnt="0"/>
      <dgm:spPr/>
    </dgm:pt>
    <dgm:pt modelId="{C06741B7-54C5-48CF-A3C5-F46B338DAAFA}" type="pres">
      <dgm:prSet presAssocID="{58CFA413-557F-4440-9B7B-C9513EE5CB41}" presName="Name115" presStyleLbl="parChTrans1D3" presStyleIdx="9" presStyleCnt="13"/>
      <dgm:spPr/>
    </dgm:pt>
    <dgm:pt modelId="{86A586F6-812F-41F3-BDF7-17E6FD2172C5}" type="pres">
      <dgm:prSet presAssocID="{633ABC65-6037-4DFB-8712-26E5E1FA84A8}" presName="hierRoot3" presStyleCnt="0">
        <dgm:presLayoutVars>
          <dgm:hierBranch val="init"/>
        </dgm:presLayoutVars>
      </dgm:prSet>
      <dgm:spPr/>
    </dgm:pt>
    <dgm:pt modelId="{B6C62A45-28DF-49EB-BD57-14B3C22E7646}" type="pres">
      <dgm:prSet presAssocID="{633ABC65-6037-4DFB-8712-26E5E1FA84A8}" presName="rootComposite3" presStyleCnt="0"/>
      <dgm:spPr/>
    </dgm:pt>
    <dgm:pt modelId="{81F2B878-F958-4353-A02C-0CE36663FD4B}" type="pres">
      <dgm:prSet presAssocID="{633ABC65-6037-4DFB-8712-26E5E1FA84A8}" presName="rootText3" presStyleLbl="asst1" presStyleIdx="13" presStyleCnt="18" custScaleX="150230" custScaleY="181291" custLinFactNeighborX="27399" custLinFactNeighborY="71154">
        <dgm:presLayoutVars>
          <dgm:chPref val="3"/>
        </dgm:presLayoutVars>
      </dgm:prSet>
      <dgm:spPr/>
    </dgm:pt>
    <dgm:pt modelId="{F38F6CBC-A921-4275-B9B2-5101C75FB969}" type="pres">
      <dgm:prSet presAssocID="{633ABC65-6037-4DFB-8712-26E5E1FA84A8}" presName="rootConnector3" presStyleLbl="asst1" presStyleIdx="13" presStyleCnt="18"/>
      <dgm:spPr/>
    </dgm:pt>
    <dgm:pt modelId="{20C39F12-7B85-42BD-8A3E-4E66BEF40C82}" type="pres">
      <dgm:prSet presAssocID="{633ABC65-6037-4DFB-8712-26E5E1FA84A8}" presName="hierChild6" presStyleCnt="0"/>
      <dgm:spPr/>
    </dgm:pt>
    <dgm:pt modelId="{AEAAE45D-E946-4850-81E9-DCB2775A2570}" type="pres">
      <dgm:prSet presAssocID="{633ABC65-6037-4DFB-8712-26E5E1FA84A8}" presName="hierChild7" presStyleCnt="0"/>
      <dgm:spPr/>
    </dgm:pt>
    <dgm:pt modelId="{3E465B7C-D424-4E15-B878-AF3E91604C0D}" type="pres">
      <dgm:prSet presAssocID="{153C5A5A-D33E-45DA-A5AA-E95F953D2963}" presName="Name115" presStyleLbl="parChTrans1D2" presStyleIdx="4" presStyleCnt="5"/>
      <dgm:spPr/>
    </dgm:pt>
    <dgm:pt modelId="{9820030D-8D75-471A-A185-C3F16E160888}" type="pres">
      <dgm:prSet presAssocID="{8C243C97-F481-4923-B777-664A856C06BF}" presName="hierRoot3" presStyleCnt="0">
        <dgm:presLayoutVars>
          <dgm:hierBranch val="init"/>
        </dgm:presLayoutVars>
      </dgm:prSet>
      <dgm:spPr/>
    </dgm:pt>
    <dgm:pt modelId="{D9B29B63-2A19-4055-9511-2008C28A6CBD}" type="pres">
      <dgm:prSet presAssocID="{8C243C97-F481-4923-B777-664A856C06BF}" presName="rootComposite3" presStyleCnt="0"/>
      <dgm:spPr/>
    </dgm:pt>
    <dgm:pt modelId="{628A084C-203F-4D1A-8048-525BF3E43FB9}" type="pres">
      <dgm:prSet presAssocID="{8C243C97-F481-4923-B777-664A856C06BF}" presName="rootText3" presStyleLbl="asst1" presStyleIdx="14" presStyleCnt="18" custScaleX="127792" custScaleY="132857" custLinFactX="-48087" custLinFactNeighborX="-100000" custLinFactNeighborY="21587">
        <dgm:presLayoutVars>
          <dgm:chPref val="3"/>
        </dgm:presLayoutVars>
      </dgm:prSet>
      <dgm:spPr/>
    </dgm:pt>
    <dgm:pt modelId="{41599EA5-A077-4FE7-AC4C-525C5ABD9181}" type="pres">
      <dgm:prSet presAssocID="{8C243C97-F481-4923-B777-664A856C06BF}" presName="rootConnector3" presStyleLbl="asst1" presStyleIdx="14" presStyleCnt="18"/>
      <dgm:spPr/>
    </dgm:pt>
    <dgm:pt modelId="{83C7D318-1E4A-4FF1-87F2-F37191B04596}" type="pres">
      <dgm:prSet presAssocID="{8C243C97-F481-4923-B777-664A856C06BF}" presName="hierChild6" presStyleCnt="0"/>
      <dgm:spPr/>
    </dgm:pt>
    <dgm:pt modelId="{A8FAD111-F348-4512-943E-6A3C4B3CC141}" type="pres">
      <dgm:prSet presAssocID="{8C243C97-F481-4923-B777-664A856C06BF}" presName="hierChild7" presStyleCnt="0"/>
      <dgm:spPr/>
    </dgm:pt>
    <dgm:pt modelId="{57320DE3-C08B-4F41-B269-916A3A3B0805}" type="pres">
      <dgm:prSet presAssocID="{B7F095EC-7410-4347-85E9-E1E77E365986}" presName="Name115" presStyleLbl="parChTrans1D3" presStyleIdx="10" presStyleCnt="13"/>
      <dgm:spPr/>
    </dgm:pt>
    <dgm:pt modelId="{3EE7E874-39B5-49F9-8F0F-9998FD9509A4}" type="pres">
      <dgm:prSet presAssocID="{8F119B87-F272-4868-A528-2FFE75E74E5C}" presName="hierRoot3" presStyleCnt="0">
        <dgm:presLayoutVars>
          <dgm:hierBranch val="init"/>
        </dgm:presLayoutVars>
      </dgm:prSet>
      <dgm:spPr/>
    </dgm:pt>
    <dgm:pt modelId="{B6B35BD8-C675-4817-95E1-2AEBE48ED874}" type="pres">
      <dgm:prSet presAssocID="{8F119B87-F272-4868-A528-2FFE75E74E5C}" presName="rootComposite3" presStyleCnt="0"/>
      <dgm:spPr/>
    </dgm:pt>
    <dgm:pt modelId="{417BBDB5-A764-4F52-9256-3B20D5F5D3E7}" type="pres">
      <dgm:prSet presAssocID="{8F119B87-F272-4868-A528-2FFE75E74E5C}" presName="rootText3" presStyleLbl="asst1" presStyleIdx="15" presStyleCnt="18" custScaleX="127792" custScaleY="132857" custLinFactX="-100000" custLinFactNeighborX="-144418" custLinFactNeighborY="-92552">
        <dgm:presLayoutVars>
          <dgm:chPref val="3"/>
        </dgm:presLayoutVars>
      </dgm:prSet>
      <dgm:spPr/>
    </dgm:pt>
    <dgm:pt modelId="{1168D42E-6E65-40D7-827A-7B8D2A8B1346}" type="pres">
      <dgm:prSet presAssocID="{8F119B87-F272-4868-A528-2FFE75E74E5C}" presName="rootConnector3" presStyleLbl="asst1" presStyleIdx="15" presStyleCnt="18"/>
      <dgm:spPr/>
    </dgm:pt>
    <dgm:pt modelId="{C99A22D3-16F1-488F-ACFA-E13D6EF0146C}" type="pres">
      <dgm:prSet presAssocID="{8F119B87-F272-4868-A528-2FFE75E74E5C}" presName="hierChild6" presStyleCnt="0"/>
      <dgm:spPr/>
    </dgm:pt>
    <dgm:pt modelId="{A072BB76-BDB7-450C-9048-ADE43EF7D336}" type="pres">
      <dgm:prSet presAssocID="{8F119B87-F272-4868-A528-2FFE75E74E5C}" presName="hierChild7" presStyleCnt="0"/>
      <dgm:spPr/>
    </dgm:pt>
    <dgm:pt modelId="{1387A4C7-B4CD-4FAE-88D1-099A01C7D5B8}" type="pres">
      <dgm:prSet presAssocID="{051F5E8C-0288-4F37-BF7F-1A8C60A68721}" presName="Name115" presStyleLbl="parChTrans1D3" presStyleIdx="11" presStyleCnt="13"/>
      <dgm:spPr/>
    </dgm:pt>
    <dgm:pt modelId="{6ABE6B29-77A3-4BC3-8C56-B687F77E6851}" type="pres">
      <dgm:prSet presAssocID="{47F65BFB-CDE3-4748-BD45-AAABF689F239}" presName="hierRoot3" presStyleCnt="0">
        <dgm:presLayoutVars>
          <dgm:hierBranch val="init"/>
        </dgm:presLayoutVars>
      </dgm:prSet>
      <dgm:spPr/>
    </dgm:pt>
    <dgm:pt modelId="{8871C741-825A-48CA-800A-A7E90C32F9C9}" type="pres">
      <dgm:prSet presAssocID="{47F65BFB-CDE3-4748-BD45-AAABF689F239}" presName="rootComposite3" presStyleCnt="0"/>
      <dgm:spPr/>
    </dgm:pt>
    <dgm:pt modelId="{AD60C647-AB62-4FA9-9249-B505A36A2B29}" type="pres">
      <dgm:prSet presAssocID="{47F65BFB-CDE3-4748-BD45-AAABF689F239}" presName="rootText3" presStyleLbl="asst1" presStyleIdx="16" presStyleCnt="18" custScaleX="127792" custScaleY="132857" custLinFactX="-4436" custLinFactNeighborX="-100000" custLinFactNeighborY="64761">
        <dgm:presLayoutVars>
          <dgm:chPref val="3"/>
        </dgm:presLayoutVars>
      </dgm:prSet>
      <dgm:spPr/>
    </dgm:pt>
    <dgm:pt modelId="{F9F2AF78-80A1-48D7-9540-8232C7409386}" type="pres">
      <dgm:prSet presAssocID="{47F65BFB-CDE3-4748-BD45-AAABF689F239}" presName="rootConnector3" presStyleLbl="asst1" presStyleIdx="16" presStyleCnt="18"/>
      <dgm:spPr/>
    </dgm:pt>
    <dgm:pt modelId="{13090E0E-ECD9-4EF8-AA77-9276FB56695D}" type="pres">
      <dgm:prSet presAssocID="{47F65BFB-CDE3-4748-BD45-AAABF689F239}" presName="hierChild6" presStyleCnt="0"/>
      <dgm:spPr/>
    </dgm:pt>
    <dgm:pt modelId="{8E08C80A-84CB-4F0E-8245-7E15E5484677}" type="pres">
      <dgm:prSet presAssocID="{47F65BFB-CDE3-4748-BD45-AAABF689F239}" presName="hierChild7" presStyleCnt="0"/>
      <dgm:spPr/>
    </dgm:pt>
    <dgm:pt modelId="{7D56A310-7C15-4D6F-B837-43264909288D}" type="pres">
      <dgm:prSet presAssocID="{8D8597D3-073C-41D4-B6A4-240D6AFA2551}" presName="Name115" presStyleLbl="parChTrans1D3" presStyleIdx="12" presStyleCnt="13"/>
      <dgm:spPr/>
    </dgm:pt>
    <dgm:pt modelId="{8A348D8A-BE15-4B3C-9BDC-95B1ED4C194C}" type="pres">
      <dgm:prSet presAssocID="{72085489-B8D2-4BF7-9B03-E4C485EEE692}" presName="hierRoot3" presStyleCnt="0">
        <dgm:presLayoutVars>
          <dgm:hierBranch val="init"/>
        </dgm:presLayoutVars>
      </dgm:prSet>
      <dgm:spPr/>
    </dgm:pt>
    <dgm:pt modelId="{197756E1-7614-473D-BEEA-F121CEFACB5C}" type="pres">
      <dgm:prSet presAssocID="{72085489-B8D2-4BF7-9B03-E4C485EEE692}" presName="rootComposite3" presStyleCnt="0"/>
      <dgm:spPr/>
    </dgm:pt>
    <dgm:pt modelId="{8174C3A5-B105-4A3C-9E9C-3D0F95308080}" type="pres">
      <dgm:prSet presAssocID="{72085489-B8D2-4BF7-9B03-E4C485EEE692}" presName="rootText3" presStyleLbl="asst1" presStyleIdx="17" presStyleCnt="18" custScaleX="127792" custScaleY="184400" custLinFactX="-100000" custLinFactNeighborX="-127874" custLinFactNeighborY="-17270">
        <dgm:presLayoutVars>
          <dgm:chPref val="3"/>
        </dgm:presLayoutVars>
      </dgm:prSet>
      <dgm:spPr/>
    </dgm:pt>
    <dgm:pt modelId="{FC5F25E1-9B10-40A8-A797-A88910C0D9A2}" type="pres">
      <dgm:prSet presAssocID="{72085489-B8D2-4BF7-9B03-E4C485EEE692}" presName="rootConnector3" presStyleLbl="asst1" presStyleIdx="17" presStyleCnt="18"/>
      <dgm:spPr/>
    </dgm:pt>
    <dgm:pt modelId="{99109889-319B-4AF7-B7C1-0476AAD989B0}" type="pres">
      <dgm:prSet presAssocID="{72085489-B8D2-4BF7-9B03-E4C485EEE692}" presName="hierChild6" presStyleCnt="0"/>
      <dgm:spPr/>
    </dgm:pt>
    <dgm:pt modelId="{A71FC4A8-AC0F-4741-B6B5-95136D093CFF}" type="pres">
      <dgm:prSet presAssocID="{72085489-B8D2-4BF7-9B03-E4C485EEE692}" presName="hierChild7" presStyleCnt="0"/>
      <dgm:spPr/>
    </dgm:pt>
  </dgm:ptLst>
  <dgm:cxnLst>
    <dgm:cxn modelId="{FA5FEE00-36D2-46B6-9336-2E68865B5877}" type="presOf" srcId="{B7550872-5463-48CC-84F4-0F9B8D1D1734}" destId="{380199FB-18B2-4B1E-921D-83DD0581F98F}" srcOrd="0" destOrd="0" presId="urn:microsoft.com/office/officeart/2009/3/layout/HorizontalOrganizationChart"/>
    <dgm:cxn modelId="{06AD1803-D812-43BE-89C1-9E71BBBD381D}" type="presOf" srcId="{15A23804-7DEE-45DB-BF85-C2F4CF1535F2}" destId="{347897E6-ED11-4A75-82C5-8633C593D583}" srcOrd="0" destOrd="0" presId="urn:microsoft.com/office/officeart/2009/3/layout/HorizontalOrganizationChart"/>
    <dgm:cxn modelId="{F8319604-DB23-4BDA-81C3-08D41DE9B4F7}" type="presOf" srcId="{82EA1C3E-A9BE-4816-819E-71F1DB6481CC}" destId="{499B69E4-A772-4CF0-90C1-A7A1AD5BE553}" srcOrd="1" destOrd="0" presId="urn:microsoft.com/office/officeart/2009/3/layout/HorizontalOrganizationChart"/>
    <dgm:cxn modelId="{BA1CAE08-26DC-4926-A992-C557988C7884}" type="presOf" srcId="{EF31B67A-F0D7-4E98-B3F4-61165CF9E543}" destId="{222DDD5C-6149-46F2-B540-185D47BEA3D2}" srcOrd="0" destOrd="0" presId="urn:microsoft.com/office/officeart/2009/3/layout/HorizontalOrganizationChart"/>
    <dgm:cxn modelId="{ADFB6A0C-36F5-4368-9672-A0D287B0EC42}" type="presOf" srcId="{9EBDDFD7-F346-4D6F-9AE9-626061E666AB}" destId="{1370CD76-B72E-46C7-A63C-0AFFBB25B372}" srcOrd="1" destOrd="0" presId="urn:microsoft.com/office/officeart/2009/3/layout/HorizontalOrganizationChart"/>
    <dgm:cxn modelId="{80019B10-30D3-4BDE-A603-25AADED33C76}" srcId="{D67B42F2-0A91-4288-85D9-E95174CBD88A}" destId="{ACE7787C-1781-4199-A475-FD06C41245BD}" srcOrd="1" destOrd="0" parTransId="{4ACB7AD3-62EC-4C7F-A1D4-43C14E409987}" sibTransId="{9164E8E9-0164-448F-AE42-75E0F702B3EA}"/>
    <dgm:cxn modelId="{047E2E15-7FB7-447F-8DF0-9086A35D294E}" type="presOf" srcId="{ACE7787C-1781-4199-A475-FD06C41245BD}" destId="{66C73D32-777D-47C8-8A6E-BA62CD8B9787}" srcOrd="1" destOrd="0" presId="urn:microsoft.com/office/officeart/2009/3/layout/HorizontalOrganizationChart"/>
    <dgm:cxn modelId="{2D447F18-26A9-4810-9C7F-F412AC5EB3D5}" srcId="{82EA1C3E-A9BE-4816-819E-71F1DB6481CC}" destId="{EF8F3066-E65F-4025-9D9B-B1EBDF4B1F6A}" srcOrd="0" destOrd="0" parTransId="{4145E4AC-D1E4-49AD-8373-291CE2AAD593}" sibTransId="{A8164885-0874-494D-8720-83429B591C38}"/>
    <dgm:cxn modelId="{C88F841F-995F-4A2C-8444-F9BAC9FCD11C}" type="presOf" srcId="{D67B42F2-0A91-4288-85D9-E95174CBD88A}" destId="{7A927BB6-C436-484C-BE82-D3507A03EE6B}" srcOrd="1" destOrd="0" presId="urn:microsoft.com/office/officeart/2009/3/layout/HorizontalOrganizationChart"/>
    <dgm:cxn modelId="{9E0B2123-FE73-44A9-911D-6CE108A05978}" type="presOf" srcId="{633ABC65-6037-4DFB-8712-26E5E1FA84A8}" destId="{F38F6CBC-A921-4275-B9B2-5101C75FB969}" srcOrd="1" destOrd="0" presId="urn:microsoft.com/office/officeart/2009/3/layout/HorizontalOrganizationChart"/>
    <dgm:cxn modelId="{B393E823-CC9E-4373-8243-EA726FFE74C7}" type="presOf" srcId="{72085489-B8D2-4BF7-9B03-E4C485EEE692}" destId="{FC5F25E1-9B10-40A8-A797-A88910C0D9A2}" srcOrd="1" destOrd="0" presId="urn:microsoft.com/office/officeart/2009/3/layout/HorizontalOrganizationChart"/>
    <dgm:cxn modelId="{6428D825-45F7-4D70-B609-5636F0EFCF7C}" type="presOf" srcId="{8C243C97-F481-4923-B777-664A856C06BF}" destId="{41599EA5-A077-4FE7-AC4C-525C5ABD9181}" srcOrd="1" destOrd="0" presId="urn:microsoft.com/office/officeart/2009/3/layout/HorizontalOrganizationChart"/>
    <dgm:cxn modelId="{EB294D38-EB23-4B1B-981D-F1F4E655493E}" type="presOf" srcId="{EE661F4D-D6E6-4DEA-9975-F94BA606E632}" destId="{3ED370B7-54A7-4C89-9DE3-E4C2EF52051B}" srcOrd="0" destOrd="0" presId="urn:microsoft.com/office/officeart/2009/3/layout/HorizontalOrganizationChart"/>
    <dgm:cxn modelId="{E4ADE738-0CC6-4552-831C-E5DA95CBD612}" type="presOf" srcId="{551AA011-F22B-4DD7-83D7-7ABBEE69DC98}" destId="{B592214B-8C19-4048-8A69-1039BE3754F7}" srcOrd="0" destOrd="0" presId="urn:microsoft.com/office/officeart/2009/3/layout/HorizontalOrganizationChart"/>
    <dgm:cxn modelId="{B44E343C-8194-4662-A1ED-8B3B7D7AC31F}" type="presOf" srcId="{C1E5C451-BE06-472A-811A-B0D0C1014F8A}" destId="{0C5720D7-C6F7-4A2E-B90C-8A1DE48992DC}" srcOrd="1" destOrd="0" presId="urn:microsoft.com/office/officeart/2009/3/layout/HorizontalOrganizationChart"/>
    <dgm:cxn modelId="{B435163E-BAA1-4354-8A16-526A407E9DC0}" srcId="{EF8F3066-E65F-4025-9D9B-B1EBDF4B1F6A}" destId="{B7550872-5463-48CC-84F4-0F9B8D1D1734}" srcOrd="1" destOrd="0" parTransId="{551AA011-F22B-4DD7-83D7-7ABBEE69DC98}" sibTransId="{AE1A9633-6206-49A2-A0E5-34C2295F34B4}"/>
    <dgm:cxn modelId="{0DB8515B-DD40-4214-A9EB-D4D1AD4D119F}" srcId="{98EC7EEE-E42E-48C1-8322-8F8E9AFA9241}" destId="{EE661F4D-D6E6-4DEA-9975-F94BA606E632}" srcOrd="1" destOrd="0" parTransId="{B8AFC343-1C88-4E04-8D42-F2A0BA36BC8B}" sibTransId="{B215B9EB-FF2A-41F9-BFCA-FE290CE3C86A}"/>
    <dgm:cxn modelId="{683F365F-AD9C-48C6-AC3A-C5497394F17B}" type="presOf" srcId="{C440D00C-2C4C-4247-9131-F6B0CADA86A0}" destId="{242D90C5-137F-461E-92AE-43BAB0F0DBDA}" srcOrd="0" destOrd="0" presId="urn:microsoft.com/office/officeart/2009/3/layout/HorizontalOrganizationChart"/>
    <dgm:cxn modelId="{273D2141-60A5-4919-8E93-60FB418D334C}" type="presOf" srcId="{8C243C97-F481-4923-B777-664A856C06BF}" destId="{628A084C-203F-4D1A-8048-525BF3E43FB9}" srcOrd="0" destOrd="0" presId="urn:microsoft.com/office/officeart/2009/3/layout/HorizontalOrganizationChart"/>
    <dgm:cxn modelId="{A708C761-1ADC-426C-BC5F-2B2392DC069A}" type="presOf" srcId="{8D8597D3-073C-41D4-B6A4-240D6AFA2551}" destId="{7D56A310-7C15-4D6F-B837-43264909288D}" srcOrd="0" destOrd="0" presId="urn:microsoft.com/office/officeart/2009/3/layout/HorizontalOrganizationChart"/>
    <dgm:cxn modelId="{395EDF67-322B-42D8-9D31-3D93040567E8}" type="presOf" srcId="{633ABC65-6037-4DFB-8712-26E5E1FA84A8}" destId="{81F2B878-F958-4353-A02C-0CE36663FD4B}" srcOrd="0" destOrd="0" presId="urn:microsoft.com/office/officeart/2009/3/layout/HorizontalOrganizationChart"/>
    <dgm:cxn modelId="{21E4A668-780C-4ED2-81B8-8361B5A54620}" type="presOf" srcId="{EF8F3066-E65F-4025-9D9B-B1EBDF4B1F6A}" destId="{C584B116-D568-40E2-9A2A-D837BA497AA9}" srcOrd="0" destOrd="0" presId="urn:microsoft.com/office/officeart/2009/3/layout/HorizontalOrganizationChart"/>
    <dgm:cxn modelId="{16C74F6C-62AD-4699-A74E-60744014C26F}" type="presOf" srcId="{03A768F3-60FD-416B-A0DA-56FA815C6FCC}" destId="{7D7BE27E-D050-4B78-B665-086FFEFF65FD}" srcOrd="0" destOrd="0" presId="urn:microsoft.com/office/officeart/2009/3/layout/HorizontalOrganizationChart"/>
    <dgm:cxn modelId="{C495DF6C-0E2E-4865-8A16-87BB392ABE04}" type="presOf" srcId="{4145E4AC-D1E4-49AD-8373-291CE2AAD593}" destId="{4BE1CA9D-89FE-4030-B7EE-8D388C3F0946}" srcOrd="0" destOrd="0" presId="urn:microsoft.com/office/officeart/2009/3/layout/HorizontalOrganizationChart"/>
    <dgm:cxn modelId="{F981796D-07FD-49C4-A2DC-3F91B5EEC7A7}" srcId="{82EA1C3E-A9BE-4816-819E-71F1DB6481CC}" destId="{D67B42F2-0A91-4288-85D9-E95174CBD88A}" srcOrd="3" destOrd="0" parTransId="{EF31B67A-F0D7-4E98-B3F4-61165CF9E543}" sibTransId="{FA1D8E16-85E8-47F5-8FF1-537117D4382C}"/>
    <dgm:cxn modelId="{D5DDFD6D-612E-45AE-ACD9-71CFCC0180AC}" type="presOf" srcId="{98EC7EEE-E42E-48C1-8322-8F8E9AFA9241}" destId="{B622B5BB-C385-4AF0-934E-E22234F2BB77}" srcOrd="0" destOrd="0" presId="urn:microsoft.com/office/officeart/2009/3/layout/HorizontalOrganizationChart"/>
    <dgm:cxn modelId="{F94ADB50-B476-422F-A937-85093537FE19}" srcId="{D67B42F2-0A91-4288-85D9-E95174CBD88A}" destId="{633ABC65-6037-4DFB-8712-26E5E1FA84A8}" srcOrd="2" destOrd="0" parTransId="{58CFA413-557F-4440-9B7B-C9513EE5CB41}" sibTransId="{2B7A894E-5863-4E68-B8C4-9A6A85B9E7B2}"/>
    <dgm:cxn modelId="{67DE2554-9E80-4A04-B6C0-5BF5677EDD5A}" srcId="{82EA1C3E-A9BE-4816-819E-71F1DB6481CC}" destId="{78FDCC39-A54F-4058-BADB-D0A6E4CEE271}" srcOrd="2" destOrd="0" parTransId="{06A9E7DF-4D72-4919-83E9-90CE95C6E5DC}" sibTransId="{63127EAF-9ABF-44C6-B63D-FF5C77180334}"/>
    <dgm:cxn modelId="{9224CB75-7926-4577-94B9-D039C4B63A74}" type="presOf" srcId="{65A1073F-4DFA-4E70-9F79-B23D4F30B6EF}" destId="{8B1FDC5C-A7A6-4E21-81ED-A4DC8ABF0541}" srcOrd="1" destOrd="0" presId="urn:microsoft.com/office/officeart/2009/3/layout/HorizontalOrganizationChart"/>
    <dgm:cxn modelId="{114B7576-55D8-4719-8E81-EDDB71743751}" type="presOf" srcId="{4ACB7AD3-62EC-4C7F-A1D4-43C14E409987}" destId="{9C4CD3AE-2F54-4707-9B06-B4C0C0BC30B9}" srcOrd="0" destOrd="0" presId="urn:microsoft.com/office/officeart/2009/3/layout/HorizontalOrganizationChart"/>
    <dgm:cxn modelId="{7E83F377-97B4-450B-A499-516E3E5B2BD1}" type="presOf" srcId="{9AF4544A-8DDF-40B7-9AAA-1CF09DE774B2}" destId="{2EF1769A-C354-4FE7-A9AD-0E24B560BF7A}" srcOrd="0" destOrd="0" presId="urn:microsoft.com/office/officeart/2009/3/layout/HorizontalOrganizationChart"/>
    <dgm:cxn modelId="{DEACE558-E166-4254-A68D-2E72EF8D411E}" srcId="{DBA8F1D0-66EC-4D35-B947-6578E7D4B3B6}" destId="{82EA1C3E-A9BE-4816-819E-71F1DB6481CC}" srcOrd="0" destOrd="0" parTransId="{F3194BB5-C77C-4F80-B653-9B5FE9E14899}" sibTransId="{A73E4205-6BCA-4F46-B97A-CD8A566118F3}"/>
    <dgm:cxn modelId="{FAA01E5A-8105-461C-9563-5081B35C7D4B}" type="presOf" srcId="{98EC7EEE-E42E-48C1-8322-8F8E9AFA9241}" destId="{84FE6C42-4164-40C7-AFC5-A952ACC2165F}" srcOrd="1" destOrd="0" presId="urn:microsoft.com/office/officeart/2009/3/layout/HorizontalOrganizationChart"/>
    <dgm:cxn modelId="{2A9AC85A-40E9-4BAE-BAF1-862464799004}" type="presOf" srcId="{47F65BFB-CDE3-4748-BD45-AAABF689F239}" destId="{F9F2AF78-80A1-48D7-9540-8232C7409386}" srcOrd="1" destOrd="0" presId="urn:microsoft.com/office/officeart/2009/3/layout/HorizontalOrganizationChart"/>
    <dgm:cxn modelId="{F491757C-81E2-4433-9EFC-F7A0093B9820}" type="presOf" srcId="{82EA1C3E-A9BE-4816-819E-71F1DB6481CC}" destId="{AB3FE02C-D740-4C86-9570-24B4513967D5}" srcOrd="0" destOrd="0" presId="urn:microsoft.com/office/officeart/2009/3/layout/HorizontalOrganizationChart"/>
    <dgm:cxn modelId="{EF0FD57F-4835-49A5-B601-EDDE87BC8022}" srcId="{D67B42F2-0A91-4288-85D9-E95174CBD88A}" destId="{65A1073F-4DFA-4E70-9F79-B23D4F30B6EF}" srcOrd="0" destOrd="0" parTransId="{15A23804-7DEE-45DB-BF85-C2F4CF1535F2}" sibTransId="{D4C5421C-52DF-4F6E-8443-1BE8127FF472}"/>
    <dgm:cxn modelId="{C046F685-5400-496C-9A6A-58A073219D74}" type="presOf" srcId="{9EBDDFD7-F346-4D6F-9AE9-626061E666AB}" destId="{FA69841D-E47B-42A2-886B-4E325F8A3903}" srcOrd="0" destOrd="0" presId="urn:microsoft.com/office/officeart/2009/3/layout/HorizontalOrganizationChart"/>
    <dgm:cxn modelId="{C8ABB88A-622E-472E-999F-127B5C56144C}" type="presOf" srcId="{051F5E8C-0288-4F37-BF7F-1A8C60A68721}" destId="{1387A4C7-B4CD-4FAE-88D1-099A01C7D5B8}" srcOrd="0" destOrd="0" presId="urn:microsoft.com/office/officeart/2009/3/layout/HorizontalOrganizationChart"/>
    <dgm:cxn modelId="{1E821A8E-ACAD-4D99-B4D4-AB025AF0AD74}" type="presOf" srcId="{B8AFC343-1C88-4E04-8D42-F2A0BA36BC8B}" destId="{8DF88A3D-D636-48DE-86D4-EA6D997C1A3B}" srcOrd="0" destOrd="0" presId="urn:microsoft.com/office/officeart/2009/3/layout/HorizontalOrganizationChart"/>
    <dgm:cxn modelId="{C8467C92-B672-477D-95AC-DDD50FFE659C}" type="presOf" srcId="{65A1073F-4DFA-4E70-9F79-B23D4F30B6EF}" destId="{6DFC68D3-4250-4FF9-918B-3F5670C036B6}" srcOrd="0" destOrd="0" presId="urn:microsoft.com/office/officeart/2009/3/layout/HorizontalOrganizationChart"/>
    <dgm:cxn modelId="{79B29294-4D2C-4A78-ACD8-DA775EBCB7ED}" type="presOf" srcId="{8F119B87-F272-4868-A528-2FFE75E74E5C}" destId="{1168D42E-6E65-40D7-827A-7B8D2A8B1346}" srcOrd="1" destOrd="0" presId="urn:microsoft.com/office/officeart/2009/3/layout/HorizontalOrganizationChart"/>
    <dgm:cxn modelId="{64D9DE9C-D4DC-487D-AF50-5228AF231BC2}" srcId="{EF8F3066-E65F-4025-9D9B-B1EBDF4B1F6A}" destId="{9EBDDFD7-F346-4D6F-9AE9-626061E666AB}" srcOrd="0" destOrd="0" parTransId="{03A768F3-60FD-416B-A0DA-56FA815C6FCC}" sibTransId="{BBE4A46D-C0FD-49FD-BBCE-58874FEE7689}"/>
    <dgm:cxn modelId="{9D94CE9D-24A3-44F9-A271-FF4656526F94}" type="presOf" srcId="{C440D00C-2C4C-4247-9131-F6B0CADA86A0}" destId="{EA5A17A4-CE0C-4DBA-86C3-6D7B0DB9018A}" srcOrd="1" destOrd="0" presId="urn:microsoft.com/office/officeart/2009/3/layout/HorizontalOrganizationChart"/>
    <dgm:cxn modelId="{A4D406A0-8E1C-4903-88F7-BB3EF67DEAAA}" type="presOf" srcId="{D73B7AEA-885F-4EC9-B993-B795FF13831A}" destId="{5F523B09-EF60-4A2A-828D-CF69B55B5C0F}" srcOrd="0" destOrd="0" presId="urn:microsoft.com/office/officeart/2009/3/layout/HorizontalOrganizationChart"/>
    <dgm:cxn modelId="{5AD2A8A0-A952-491E-A61C-FF5B34FF0B37}" srcId="{8C243C97-F481-4923-B777-664A856C06BF}" destId="{47F65BFB-CDE3-4748-BD45-AAABF689F239}" srcOrd="1" destOrd="0" parTransId="{051F5E8C-0288-4F37-BF7F-1A8C60A68721}" sibTransId="{3E17B186-10C5-4D7C-8F4E-2C5A1F40E529}"/>
    <dgm:cxn modelId="{2C6098A3-B583-4D01-B2D1-FC9EA1078EEB}" srcId="{8C243C97-F481-4923-B777-664A856C06BF}" destId="{72085489-B8D2-4BF7-9B03-E4C485EEE692}" srcOrd="2" destOrd="0" parTransId="{8D8597D3-073C-41D4-B6A4-240D6AFA2551}" sibTransId="{B8EBC9A3-332C-43B0-ACBF-19C9C7020F6E}"/>
    <dgm:cxn modelId="{2BC517AB-174A-4CB0-A0F7-B0BEE8BBB2BB}" type="presOf" srcId="{D65FB556-514E-4A3E-AAE0-D7C60AE77F06}" destId="{C2D59517-31AF-4E26-9054-10F7D4A1B13A}" srcOrd="0" destOrd="0" presId="urn:microsoft.com/office/officeart/2009/3/layout/HorizontalOrganizationChart"/>
    <dgm:cxn modelId="{453671AB-57FF-450A-A2C8-678F153E8DD9}" type="presOf" srcId="{72085489-B8D2-4BF7-9B03-E4C485EEE692}" destId="{8174C3A5-B105-4A3C-9E9C-3D0F95308080}" srcOrd="0" destOrd="0" presId="urn:microsoft.com/office/officeart/2009/3/layout/HorizontalOrganizationChart"/>
    <dgm:cxn modelId="{807C14AE-E6C0-47CE-8464-6420B93B714A}" type="presOf" srcId="{FD08059F-7C62-43D4-9331-B8FFFE9AA949}" destId="{07AE3E18-F77C-43B0-9CA9-31191563C9AE}" srcOrd="0" destOrd="0" presId="urn:microsoft.com/office/officeart/2009/3/layout/HorizontalOrganizationChart"/>
    <dgm:cxn modelId="{48EA5BAE-0032-470E-AC7C-A2A1BDF1805A}" type="presOf" srcId="{47F65BFB-CDE3-4748-BD45-AAABF689F239}" destId="{AD60C647-AB62-4FA9-9249-B505A36A2B29}" srcOrd="0" destOrd="0" presId="urn:microsoft.com/office/officeart/2009/3/layout/HorizontalOrganizationChart"/>
    <dgm:cxn modelId="{742EA2AE-E307-43F2-AE15-EED15F46AAB2}" type="presOf" srcId="{D67B42F2-0A91-4288-85D9-E95174CBD88A}" destId="{33C03225-C5D3-4FD3-8091-3738DD2F8F8C}" srcOrd="0" destOrd="0" presId="urn:microsoft.com/office/officeart/2009/3/layout/HorizontalOrganizationChart"/>
    <dgm:cxn modelId="{34F074AF-5ACB-42AB-81DD-15129029D308}" type="presOf" srcId="{DBA8F1D0-66EC-4D35-B947-6578E7D4B3B6}" destId="{8220996A-13DF-41B5-B974-BC3C82490DE9}" srcOrd="0" destOrd="0" presId="urn:microsoft.com/office/officeart/2009/3/layout/HorizontalOrganizationChart"/>
    <dgm:cxn modelId="{988399B3-6A7D-481A-85A9-CEE8E22C3216}" srcId="{78FDCC39-A54F-4058-BADB-D0A6E4CEE271}" destId="{C440D00C-2C4C-4247-9131-F6B0CADA86A0}" srcOrd="1" destOrd="0" parTransId="{9AF4544A-8DDF-40B7-9AAA-1CF09DE774B2}" sibTransId="{211B15A5-367F-4A5A-BA4C-81CA537F05DB}"/>
    <dgm:cxn modelId="{154737B9-7E65-4C7E-BBCA-51CC38AA2E46}" type="presOf" srcId="{EE661F4D-D6E6-4DEA-9975-F94BA606E632}" destId="{9EA44CA4-95F8-45D8-8CE2-BB05747A4B22}" srcOrd="1" destOrd="0" presId="urn:microsoft.com/office/officeart/2009/3/layout/HorizontalOrganizationChart"/>
    <dgm:cxn modelId="{D84E98B9-F372-4BE9-864C-70D151BDC812}" type="presOf" srcId="{06A9E7DF-4D72-4919-83E9-90CE95C6E5DC}" destId="{23413B0C-331C-47A8-BB62-75C798F2C116}" srcOrd="0" destOrd="0" presId="urn:microsoft.com/office/officeart/2009/3/layout/HorizontalOrganizationChart"/>
    <dgm:cxn modelId="{54BAE1BB-E19C-4EDE-A90B-5EBFA031F1D3}" type="presOf" srcId="{D394A89D-B90F-4BA1-992F-FC97A6A74FD3}" destId="{59AC352E-D2AB-4029-AB2A-ED462BB4ABFD}" srcOrd="0" destOrd="0" presId="urn:microsoft.com/office/officeart/2009/3/layout/HorizontalOrganizationChart"/>
    <dgm:cxn modelId="{861D67C0-5450-4A39-BA05-D36CFDD30E60}" type="presOf" srcId="{153C5A5A-D33E-45DA-A5AA-E95F953D2963}" destId="{3E465B7C-D424-4E15-B878-AF3E91604C0D}" srcOrd="0" destOrd="0" presId="urn:microsoft.com/office/officeart/2009/3/layout/HorizontalOrganizationChart"/>
    <dgm:cxn modelId="{40A33DC4-AA38-4F9A-A322-5286B647272E}" srcId="{82EA1C3E-A9BE-4816-819E-71F1DB6481CC}" destId="{98EC7EEE-E42E-48C1-8322-8F8E9AFA9241}" srcOrd="1" destOrd="0" parTransId="{24D18779-D26F-4431-BCD2-5CE59E5EBF37}" sibTransId="{DFD86722-BC34-485C-8289-B2C4452A9871}"/>
    <dgm:cxn modelId="{4ECCF7C7-9C96-4DF3-9E65-7DE73E6AC1F2}" type="presOf" srcId="{24D18779-D26F-4431-BCD2-5CE59E5EBF37}" destId="{5F8E2376-0EBE-44D8-978D-F50C59ACCB6A}" srcOrd="0" destOrd="0" presId="urn:microsoft.com/office/officeart/2009/3/layout/HorizontalOrganizationChart"/>
    <dgm:cxn modelId="{000CA0C9-FF15-4B11-83A7-D1D61D3272E2}" type="presOf" srcId="{B7F095EC-7410-4347-85E9-E1E77E365986}" destId="{57320DE3-C08B-4F41-B269-916A3A3B0805}" srcOrd="0" destOrd="0" presId="urn:microsoft.com/office/officeart/2009/3/layout/HorizontalOrganizationChart"/>
    <dgm:cxn modelId="{E3954ACD-314D-471B-8F52-12F5D4065A4E}" type="presOf" srcId="{58CFA413-557F-4440-9B7B-C9513EE5CB41}" destId="{C06741B7-54C5-48CF-A3C5-F46B338DAAFA}" srcOrd="0" destOrd="0" presId="urn:microsoft.com/office/officeart/2009/3/layout/HorizontalOrganizationChart"/>
    <dgm:cxn modelId="{BBE19DD0-78AA-4166-84DB-76D5E140E379}" type="presOf" srcId="{78FDCC39-A54F-4058-BADB-D0A6E4CEE271}" destId="{3AF5EA5E-46CC-4CA4-9AEC-1D60CD6E42ED}" srcOrd="1" destOrd="0" presId="urn:microsoft.com/office/officeart/2009/3/layout/HorizontalOrganizationChart"/>
    <dgm:cxn modelId="{9B2CAED7-E447-43B6-AAD9-4ACBD8284E46}" type="presOf" srcId="{8F119B87-F272-4868-A528-2FFE75E74E5C}" destId="{417BBDB5-A764-4F52-9256-3B20D5F5D3E7}" srcOrd="0" destOrd="0" presId="urn:microsoft.com/office/officeart/2009/3/layout/HorizontalOrganizationChart"/>
    <dgm:cxn modelId="{884C80D8-3D4F-4BFB-9FB5-099F0A2FDE0F}" type="presOf" srcId="{ACE7787C-1781-4199-A475-FD06C41245BD}" destId="{816B96FB-6DF3-458A-B507-69D696254273}" srcOrd="0" destOrd="0" presId="urn:microsoft.com/office/officeart/2009/3/layout/HorizontalOrganizationChart"/>
    <dgm:cxn modelId="{7AB83EDA-786F-42D9-8E6A-83246B38334B}" type="presOf" srcId="{ACD2E9EA-8244-483D-8EA0-CB838F9B8646}" destId="{5BF6B029-6A40-46AC-B932-56ED9EA1C9AA}" srcOrd="0" destOrd="0" presId="urn:microsoft.com/office/officeart/2009/3/layout/HorizontalOrganizationChart"/>
    <dgm:cxn modelId="{16D34AE0-9CDD-4E75-A2E7-78D586459027}" type="presOf" srcId="{EF8F3066-E65F-4025-9D9B-B1EBDF4B1F6A}" destId="{179D2AA2-8176-477D-A777-E4F34FEAD661}" srcOrd="1" destOrd="0" presId="urn:microsoft.com/office/officeart/2009/3/layout/HorizontalOrganizationChart"/>
    <dgm:cxn modelId="{C69A1BE4-DCBD-465B-8CF2-52050572AC7C}" type="presOf" srcId="{D73B7AEA-885F-4EC9-B993-B795FF13831A}" destId="{2DDB16A5-5D32-45D3-BCCE-8AE0D610336A}" srcOrd="1" destOrd="0" presId="urn:microsoft.com/office/officeart/2009/3/layout/HorizontalOrganizationChart"/>
    <dgm:cxn modelId="{08CA6CE4-29BB-46ED-B46C-EB69AE005779}" type="presOf" srcId="{FD08059F-7C62-43D4-9331-B8FFFE9AA949}" destId="{3EC39677-8BE2-4B27-AE2E-B18E45AB58C7}" srcOrd="1" destOrd="0" presId="urn:microsoft.com/office/officeart/2009/3/layout/HorizontalOrganizationChart"/>
    <dgm:cxn modelId="{17DD61E5-8F30-4360-BA8C-31399C9B8659}" srcId="{82EA1C3E-A9BE-4816-819E-71F1DB6481CC}" destId="{8C243C97-F481-4923-B777-664A856C06BF}" srcOrd="4" destOrd="0" parTransId="{153C5A5A-D33E-45DA-A5AA-E95F953D2963}" sibTransId="{2611E490-2A93-419E-B346-2806CE732759}"/>
    <dgm:cxn modelId="{F52715ED-22FE-4F41-9B67-7FF4FBA4146E}" type="presOf" srcId="{C1E5C451-BE06-472A-811A-B0D0C1014F8A}" destId="{1DE3D819-CB32-4D24-AB5F-323C1CEEC5D7}" srcOrd="0" destOrd="0" presId="urn:microsoft.com/office/officeart/2009/3/layout/HorizontalOrganizationChart"/>
    <dgm:cxn modelId="{F6CD1DF3-6D56-4727-9930-E45C817B4F95}" type="presOf" srcId="{B7550872-5463-48CC-84F4-0F9B8D1D1734}" destId="{EBAB1A95-201A-44D0-81BC-C7C96469F083}" srcOrd="1" destOrd="0" presId="urn:microsoft.com/office/officeart/2009/3/layout/HorizontalOrganizationChart"/>
    <dgm:cxn modelId="{35AB04F5-B0D7-4C62-842B-34CBCDC00C78}" srcId="{8C243C97-F481-4923-B777-664A856C06BF}" destId="{8F119B87-F272-4868-A528-2FFE75E74E5C}" srcOrd="0" destOrd="0" parTransId="{B7F095EC-7410-4347-85E9-E1E77E365986}" sibTransId="{2E91A4AB-A334-4200-9625-7309D388504B}"/>
    <dgm:cxn modelId="{5B56EFF9-753C-4799-B31C-650245C4D29C}" srcId="{98EC7EEE-E42E-48C1-8322-8F8E9AFA9241}" destId="{D73B7AEA-885F-4EC9-B993-B795FF13831A}" srcOrd="0" destOrd="0" parTransId="{D394A89D-B90F-4BA1-992F-FC97A6A74FD3}" sibTransId="{AEBBEE0F-DB7E-40B8-8E12-0F148360C644}"/>
    <dgm:cxn modelId="{ADDE40FA-39AF-4810-A2B8-BE30F509751D}" srcId="{78FDCC39-A54F-4058-BADB-D0A6E4CEE271}" destId="{C1E5C451-BE06-472A-811A-B0D0C1014F8A}" srcOrd="0" destOrd="0" parTransId="{D65FB556-514E-4A3E-AAE0-D7C60AE77F06}" sibTransId="{F12D3015-4370-4BA6-A216-68AA3E0BABBB}"/>
    <dgm:cxn modelId="{5BE063FA-CBA3-4015-A968-4F8BAE0F41A6}" type="presOf" srcId="{78FDCC39-A54F-4058-BADB-D0A6E4CEE271}" destId="{7E002C6E-4FCE-49C1-9BBE-0C51062B41CD}" srcOrd="0" destOrd="0" presId="urn:microsoft.com/office/officeart/2009/3/layout/HorizontalOrganizationChart"/>
    <dgm:cxn modelId="{B16965FA-7292-45FC-9574-CA9C87CAD983}" srcId="{98EC7EEE-E42E-48C1-8322-8F8E9AFA9241}" destId="{FD08059F-7C62-43D4-9331-B8FFFE9AA949}" srcOrd="2" destOrd="0" parTransId="{ACD2E9EA-8244-483D-8EA0-CB838F9B8646}" sibTransId="{D86C1A99-24F2-4D8B-9073-3CBE75FDA898}"/>
    <dgm:cxn modelId="{D749AC8F-906E-45F0-8C11-E16F505C23A6}" type="presParOf" srcId="{8220996A-13DF-41B5-B974-BC3C82490DE9}" destId="{7E62485D-39A4-4593-AA5F-2210E52DDDC5}" srcOrd="0" destOrd="0" presId="urn:microsoft.com/office/officeart/2009/3/layout/HorizontalOrganizationChart"/>
    <dgm:cxn modelId="{D515ED16-4674-472B-A69F-B87047A7E3C8}" type="presParOf" srcId="{7E62485D-39A4-4593-AA5F-2210E52DDDC5}" destId="{DDE84F7D-472D-418F-85F5-35E017E976C6}" srcOrd="0" destOrd="0" presId="urn:microsoft.com/office/officeart/2009/3/layout/HorizontalOrganizationChart"/>
    <dgm:cxn modelId="{9363F1C7-C113-4C1D-A506-E505A5472C11}" type="presParOf" srcId="{DDE84F7D-472D-418F-85F5-35E017E976C6}" destId="{AB3FE02C-D740-4C86-9570-24B4513967D5}" srcOrd="0" destOrd="0" presId="urn:microsoft.com/office/officeart/2009/3/layout/HorizontalOrganizationChart"/>
    <dgm:cxn modelId="{4AAA2341-A152-48BF-AACA-455DE983507B}" type="presParOf" srcId="{DDE84F7D-472D-418F-85F5-35E017E976C6}" destId="{499B69E4-A772-4CF0-90C1-A7A1AD5BE553}" srcOrd="1" destOrd="0" presId="urn:microsoft.com/office/officeart/2009/3/layout/HorizontalOrganizationChart"/>
    <dgm:cxn modelId="{5ECDFCFD-D869-40B2-81A4-5E3871329357}" type="presParOf" srcId="{7E62485D-39A4-4593-AA5F-2210E52DDDC5}" destId="{079FE303-DDAF-4791-BC21-350AE8B4EA7A}" srcOrd="1" destOrd="0" presId="urn:microsoft.com/office/officeart/2009/3/layout/HorizontalOrganizationChart"/>
    <dgm:cxn modelId="{591EC592-2B4B-4FBC-8ACB-E0D8886A04E8}" type="presParOf" srcId="{7E62485D-39A4-4593-AA5F-2210E52DDDC5}" destId="{6DED4C54-7F77-45D1-B929-7E834E32211C}" srcOrd="2" destOrd="0" presId="urn:microsoft.com/office/officeart/2009/3/layout/HorizontalOrganizationChart"/>
    <dgm:cxn modelId="{8FAB5509-F008-45A4-BE2A-732AC77C1CA5}" type="presParOf" srcId="{6DED4C54-7F77-45D1-B929-7E834E32211C}" destId="{4BE1CA9D-89FE-4030-B7EE-8D388C3F0946}" srcOrd="0" destOrd="0" presId="urn:microsoft.com/office/officeart/2009/3/layout/HorizontalOrganizationChart"/>
    <dgm:cxn modelId="{67585AD2-580E-4C48-8B8B-6AAB60AA348B}" type="presParOf" srcId="{6DED4C54-7F77-45D1-B929-7E834E32211C}" destId="{C198D61C-BD9C-444C-B941-173E29C551DE}" srcOrd="1" destOrd="0" presId="urn:microsoft.com/office/officeart/2009/3/layout/HorizontalOrganizationChart"/>
    <dgm:cxn modelId="{8B104676-514D-40E0-A7F0-2F23F7A70062}" type="presParOf" srcId="{C198D61C-BD9C-444C-B941-173E29C551DE}" destId="{4719E9DE-5026-4A19-B22F-745210638D4D}" srcOrd="0" destOrd="0" presId="urn:microsoft.com/office/officeart/2009/3/layout/HorizontalOrganizationChart"/>
    <dgm:cxn modelId="{9798F65C-4BDA-478B-9D35-569F5FB87609}" type="presParOf" srcId="{4719E9DE-5026-4A19-B22F-745210638D4D}" destId="{C584B116-D568-40E2-9A2A-D837BA497AA9}" srcOrd="0" destOrd="0" presId="urn:microsoft.com/office/officeart/2009/3/layout/HorizontalOrganizationChart"/>
    <dgm:cxn modelId="{27DA6C35-C35D-4DE8-BC42-AE2C82446A3A}" type="presParOf" srcId="{4719E9DE-5026-4A19-B22F-745210638D4D}" destId="{179D2AA2-8176-477D-A777-E4F34FEAD661}" srcOrd="1" destOrd="0" presId="urn:microsoft.com/office/officeart/2009/3/layout/HorizontalOrganizationChart"/>
    <dgm:cxn modelId="{829FCC4E-5DF0-4DB1-9339-6701FD0C901F}" type="presParOf" srcId="{C198D61C-BD9C-444C-B941-173E29C551DE}" destId="{FD2FBC79-FB4A-4E6B-8FA6-234C1A6F4E9A}" srcOrd="1" destOrd="0" presId="urn:microsoft.com/office/officeart/2009/3/layout/HorizontalOrganizationChart"/>
    <dgm:cxn modelId="{8FC1068F-83BD-4E4A-AC87-BE3A3530505F}" type="presParOf" srcId="{C198D61C-BD9C-444C-B941-173E29C551DE}" destId="{E3BD9AE0-F6D9-473A-BA2A-3445FF80E30C}" srcOrd="2" destOrd="0" presId="urn:microsoft.com/office/officeart/2009/3/layout/HorizontalOrganizationChart"/>
    <dgm:cxn modelId="{97B508D9-7AF0-4C04-8A79-9689CA748C64}" type="presParOf" srcId="{E3BD9AE0-F6D9-473A-BA2A-3445FF80E30C}" destId="{7D7BE27E-D050-4B78-B665-086FFEFF65FD}" srcOrd="0" destOrd="0" presId="urn:microsoft.com/office/officeart/2009/3/layout/HorizontalOrganizationChart"/>
    <dgm:cxn modelId="{C8D98FB6-D4E5-4C56-BD16-FC6D3E753D39}" type="presParOf" srcId="{E3BD9AE0-F6D9-473A-BA2A-3445FF80E30C}" destId="{9CBFB8BA-5E4F-4FC5-BE99-C2EFEBE768B1}" srcOrd="1" destOrd="0" presId="urn:microsoft.com/office/officeart/2009/3/layout/HorizontalOrganizationChart"/>
    <dgm:cxn modelId="{B72E54FD-BD2E-49D0-B5EE-193527E16E00}" type="presParOf" srcId="{9CBFB8BA-5E4F-4FC5-BE99-C2EFEBE768B1}" destId="{86E845C1-440F-49E8-9895-5AF64E396398}" srcOrd="0" destOrd="0" presId="urn:microsoft.com/office/officeart/2009/3/layout/HorizontalOrganizationChart"/>
    <dgm:cxn modelId="{39714FCC-C133-4DCC-8723-396374A05F43}" type="presParOf" srcId="{86E845C1-440F-49E8-9895-5AF64E396398}" destId="{FA69841D-E47B-42A2-886B-4E325F8A3903}" srcOrd="0" destOrd="0" presId="urn:microsoft.com/office/officeart/2009/3/layout/HorizontalOrganizationChart"/>
    <dgm:cxn modelId="{32C185EE-D615-4E29-BCA9-01F9F952643B}" type="presParOf" srcId="{86E845C1-440F-49E8-9895-5AF64E396398}" destId="{1370CD76-B72E-46C7-A63C-0AFFBB25B372}" srcOrd="1" destOrd="0" presId="urn:microsoft.com/office/officeart/2009/3/layout/HorizontalOrganizationChart"/>
    <dgm:cxn modelId="{6D94394A-7EDB-4655-8FE2-847F66F703CD}" type="presParOf" srcId="{9CBFB8BA-5E4F-4FC5-BE99-C2EFEBE768B1}" destId="{23C1885A-3BE1-4A5B-82EF-4EDF022F2E17}" srcOrd="1" destOrd="0" presId="urn:microsoft.com/office/officeart/2009/3/layout/HorizontalOrganizationChart"/>
    <dgm:cxn modelId="{5FFC56B8-AADB-49C0-AC44-BBF45A252CF4}" type="presParOf" srcId="{9CBFB8BA-5E4F-4FC5-BE99-C2EFEBE768B1}" destId="{8D9EB1DE-3A84-46FF-B5DC-0DA8974339A1}" srcOrd="2" destOrd="0" presId="urn:microsoft.com/office/officeart/2009/3/layout/HorizontalOrganizationChart"/>
    <dgm:cxn modelId="{2BE0D92D-2ED0-4078-9C7F-8357FC147E43}" type="presParOf" srcId="{E3BD9AE0-F6D9-473A-BA2A-3445FF80E30C}" destId="{B592214B-8C19-4048-8A69-1039BE3754F7}" srcOrd="2" destOrd="0" presId="urn:microsoft.com/office/officeart/2009/3/layout/HorizontalOrganizationChart"/>
    <dgm:cxn modelId="{46BB5D01-319E-4AF6-B8D6-789C81B2F05A}" type="presParOf" srcId="{E3BD9AE0-F6D9-473A-BA2A-3445FF80E30C}" destId="{155B0291-5836-45A8-8F7D-EABD637C50DB}" srcOrd="3" destOrd="0" presId="urn:microsoft.com/office/officeart/2009/3/layout/HorizontalOrganizationChart"/>
    <dgm:cxn modelId="{EE3D3B7A-6ED1-4B67-BA13-080CE6107C70}" type="presParOf" srcId="{155B0291-5836-45A8-8F7D-EABD637C50DB}" destId="{98AB5FA6-34D5-4805-86D9-E53579A5F220}" srcOrd="0" destOrd="0" presId="urn:microsoft.com/office/officeart/2009/3/layout/HorizontalOrganizationChart"/>
    <dgm:cxn modelId="{13C7770D-717A-44DD-945C-7410DB0449A0}" type="presParOf" srcId="{98AB5FA6-34D5-4805-86D9-E53579A5F220}" destId="{380199FB-18B2-4B1E-921D-83DD0581F98F}" srcOrd="0" destOrd="0" presId="urn:microsoft.com/office/officeart/2009/3/layout/HorizontalOrganizationChart"/>
    <dgm:cxn modelId="{01C5F867-6749-4018-AEF0-078F66651372}" type="presParOf" srcId="{98AB5FA6-34D5-4805-86D9-E53579A5F220}" destId="{EBAB1A95-201A-44D0-81BC-C7C96469F083}" srcOrd="1" destOrd="0" presId="urn:microsoft.com/office/officeart/2009/3/layout/HorizontalOrganizationChart"/>
    <dgm:cxn modelId="{8332DD7E-E101-4DFA-A8CB-8C0B88F543F6}" type="presParOf" srcId="{155B0291-5836-45A8-8F7D-EABD637C50DB}" destId="{516CD252-E0B4-47BD-BFB3-66F0F4F5ADAC}" srcOrd="1" destOrd="0" presId="urn:microsoft.com/office/officeart/2009/3/layout/HorizontalOrganizationChart"/>
    <dgm:cxn modelId="{F259F973-1170-4BE6-8513-9E2534CFEFB9}" type="presParOf" srcId="{155B0291-5836-45A8-8F7D-EABD637C50DB}" destId="{6C8B474B-5399-4D5F-A973-C082BEDDADC6}" srcOrd="2" destOrd="0" presId="urn:microsoft.com/office/officeart/2009/3/layout/HorizontalOrganizationChart"/>
    <dgm:cxn modelId="{A58E7CB6-AF65-4A42-8007-60B8B5823840}" type="presParOf" srcId="{6DED4C54-7F77-45D1-B929-7E834E32211C}" destId="{5F8E2376-0EBE-44D8-978D-F50C59ACCB6A}" srcOrd="2" destOrd="0" presId="urn:microsoft.com/office/officeart/2009/3/layout/HorizontalOrganizationChart"/>
    <dgm:cxn modelId="{7B15BD51-6C73-4D93-8475-748CC3297DC1}" type="presParOf" srcId="{6DED4C54-7F77-45D1-B929-7E834E32211C}" destId="{CFD92218-6633-47E3-B8CD-5519B4BEF913}" srcOrd="3" destOrd="0" presId="urn:microsoft.com/office/officeart/2009/3/layout/HorizontalOrganizationChart"/>
    <dgm:cxn modelId="{1632DF5D-C9D0-4743-96EB-F4A13661F3D0}" type="presParOf" srcId="{CFD92218-6633-47E3-B8CD-5519B4BEF913}" destId="{7805C49A-8C27-4F7B-B081-32CA3EB00459}" srcOrd="0" destOrd="0" presId="urn:microsoft.com/office/officeart/2009/3/layout/HorizontalOrganizationChart"/>
    <dgm:cxn modelId="{0123608D-228E-4925-9C0C-7A95005C1141}" type="presParOf" srcId="{7805C49A-8C27-4F7B-B081-32CA3EB00459}" destId="{B622B5BB-C385-4AF0-934E-E22234F2BB77}" srcOrd="0" destOrd="0" presId="urn:microsoft.com/office/officeart/2009/3/layout/HorizontalOrganizationChart"/>
    <dgm:cxn modelId="{87940FF5-0E64-4876-BBEB-CEA6E9296700}" type="presParOf" srcId="{7805C49A-8C27-4F7B-B081-32CA3EB00459}" destId="{84FE6C42-4164-40C7-AFC5-A952ACC2165F}" srcOrd="1" destOrd="0" presId="urn:microsoft.com/office/officeart/2009/3/layout/HorizontalOrganizationChart"/>
    <dgm:cxn modelId="{0324AF8D-E2C7-44AF-8029-6B7949E38413}" type="presParOf" srcId="{CFD92218-6633-47E3-B8CD-5519B4BEF913}" destId="{99D43A64-ECCB-404D-B1D2-41CAAD26E3DB}" srcOrd="1" destOrd="0" presId="urn:microsoft.com/office/officeart/2009/3/layout/HorizontalOrganizationChart"/>
    <dgm:cxn modelId="{50816C3B-0A5A-43D8-B813-7C4FCDB06436}" type="presParOf" srcId="{CFD92218-6633-47E3-B8CD-5519B4BEF913}" destId="{8C4A54D4-6BE6-4DB5-9A4A-64B7B450D4E0}" srcOrd="2" destOrd="0" presId="urn:microsoft.com/office/officeart/2009/3/layout/HorizontalOrganizationChart"/>
    <dgm:cxn modelId="{5AF5A511-C409-4B3F-849A-308DD0C17EA5}" type="presParOf" srcId="{8C4A54D4-6BE6-4DB5-9A4A-64B7B450D4E0}" destId="{59AC352E-D2AB-4029-AB2A-ED462BB4ABFD}" srcOrd="0" destOrd="0" presId="urn:microsoft.com/office/officeart/2009/3/layout/HorizontalOrganizationChart"/>
    <dgm:cxn modelId="{76399911-9022-442D-BCFC-C1EF00E562D2}" type="presParOf" srcId="{8C4A54D4-6BE6-4DB5-9A4A-64B7B450D4E0}" destId="{3EA81233-514F-423B-AE78-7180F1A82A1B}" srcOrd="1" destOrd="0" presId="urn:microsoft.com/office/officeart/2009/3/layout/HorizontalOrganizationChart"/>
    <dgm:cxn modelId="{9E5D67E7-1C89-4BA8-ADEC-C1B9E1E9CA06}" type="presParOf" srcId="{3EA81233-514F-423B-AE78-7180F1A82A1B}" destId="{1307A1BA-854C-420C-91A0-49B1DE3247C2}" srcOrd="0" destOrd="0" presId="urn:microsoft.com/office/officeart/2009/3/layout/HorizontalOrganizationChart"/>
    <dgm:cxn modelId="{9D5301DB-2BA9-4436-9D2D-84FA69042ED0}" type="presParOf" srcId="{1307A1BA-854C-420C-91A0-49B1DE3247C2}" destId="{5F523B09-EF60-4A2A-828D-CF69B55B5C0F}" srcOrd="0" destOrd="0" presId="urn:microsoft.com/office/officeart/2009/3/layout/HorizontalOrganizationChart"/>
    <dgm:cxn modelId="{F9BD1C7E-255E-46B8-BBEE-F2EB7FFF036E}" type="presParOf" srcId="{1307A1BA-854C-420C-91A0-49B1DE3247C2}" destId="{2DDB16A5-5D32-45D3-BCCE-8AE0D610336A}" srcOrd="1" destOrd="0" presId="urn:microsoft.com/office/officeart/2009/3/layout/HorizontalOrganizationChart"/>
    <dgm:cxn modelId="{EB11A995-267A-4C87-8552-618D7CF726AA}" type="presParOf" srcId="{3EA81233-514F-423B-AE78-7180F1A82A1B}" destId="{72C3D974-5F87-4D2B-8C67-C33086C652A7}" srcOrd="1" destOrd="0" presId="urn:microsoft.com/office/officeart/2009/3/layout/HorizontalOrganizationChart"/>
    <dgm:cxn modelId="{EF7E8352-E722-49A7-9DC2-0F3DD85F7490}" type="presParOf" srcId="{3EA81233-514F-423B-AE78-7180F1A82A1B}" destId="{4636EA43-D018-4D21-BA48-D8DA8F07C29B}" srcOrd="2" destOrd="0" presId="urn:microsoft.com/office/officeart/2009/3/layout/HorizontalOrganizationChart"/>
    <dgm:cxn modelId="{556854CD-6C0F-468E-BDDC-6B4298E958F9}" type="presParOf" srcId="{8C4A54D4-6BE6-4DB5-9A4A-64B7B450D4E0}" destId="{8DF88A3D-D636-48DE-86D4-EA6D997C1A3B}" srcOrd="2" destOrd="0" presId="urn:microsoft.com/office/officeart/2009/3/layout/HorizontalOrganizationChart"/>
    <dgm:cxn modelId="{3BA7B087-49F4-49F6-B052-38FA667E42A3}" type="presParOf" srcId="{8C4A54D4-6BE6-4DB5-9A4A-64B7B450D4E0}" destId="{1878FA1D-DBDE-4B2C-9A43-0A0B1AD07910}" srcOrd="3" destOrd="0" presId="urn:microsoft.com/office/officeart/2009/3/layout/HorizontalOrganizationChart"/>
    <dgm:cxn modelId="{7A5870D8-9342-4FEB-8A15-20DFF84D230F}" type="presParOf" srcId="{1878FA1D-DBDE-4B2C-9A43-0A0B1AD07910}" destId="{7388FB46-6FB1-4B7F-BC03-5A5C006E9B0C}" srcOrd="0" destOrd="0" presId="urn:microsoft.com/office/officeart/2009/3/layout/HorizontalOrganizationChart"/>
    <dgm:cxn modelId="{DA536021-02C7-4455-B1A8-E014A4A78777}" type="presParOf" srcId="{7388FB46-6FB1-4B7F-BC03-5A5C006E9B0C}" destId="{3ED370B7-54A7-4C89-9DE3-E4C2EF52051B}" srcOrd="0" destOrd="0" presId="urn:microsoft.com/office/officeart/2009/3/layout/HorizontalOrganizationChart"/>
    <dgm:cxn modelId="{578382B7-BB50-4109-AA9F-87F8556571C5}" type="presParOf" srcId="{7388FB46-6FB1-4B7F-BC03-5A5C006E9B0C}" destId="{9EA44CA4-95F8-45D8-8CE2-BB05747A4B22}" srcOrd="1" destOrd="0" presId="urn:microsoft.com/office/officeart/2009/3/layout/HorizontalOrganizationChart"/>
    <dgm:cxn modelId="{75CBC938-2376-4ED7-BBFD-55F503400745}" type="presParOf" srcId="{1878FA1D-DBDE-4B2C-9A43-0A0B1AD07910}" destId="{C9FB5062-54BE-4FD1-8083-DE6A29D87011}" srcOrd="1" destOrd="0" presId="urn:microsoft.com/office/officeart/2009/3/layout/HorizontalOrganizationChart"/>
    <dgm:cxn modelId="{E40A6719-5113-442A-AA21-391D092F726B}" type="presParOf" srcId="{1878FA1D-DBDE-4B2C-9A43-0A0B1AD07910}" destId="{BBE0BE25-CD70-47BC-99CA-3C4796A2E5D2}" srcOrd="2" destOrd="0" presId="urn:microsoft.com/office/officeart/2009/3/layout/HorizontalOrganizationChart"/>
    <dgm:cxn modelId="{F643997F-D329-4904-BC63-9E81D1F41C66}" type="presParOf" srcId="{8C4A54D4-6BE6-4DB5-9A4A-64B7B450D4E0}" destId="{5BF6B029-6A40-46AC-B932-56ED9EA1C9AA}" srcOrd="4" destOrd="0" presId="urn:microsoft.com/office/officeart/2009/3/layout/HorizontalOrganizationChart"/>
    <dgm:cxn modelId="{A2094029-C1F5-4F3C-9F1E-83923D79A7A1}" type="presParOf" srcId="{8C4A54D4-6BE6-4DB5-9A4A-64B7B450D4E0}" destId="{9CC1F7AA-C1A0-4608-ADCA-EBD67C391514}" srcOrd="5" destOrd="0" presId="urn:microsoft.com/office/officeart/2009/3/layout/HorizontalOrganizationChart"/>
    <dgm:cxn modelId="{4C15B5EE-FC5A-46D7-B5D8-5B6140EE2C31}" type="presParOf" srcId="{9CC1F7AA-C1A0-4608-ADCA-EBD67C391514}" destId="{F37D4134-85CC-4CE2-BF19-30017263FE51}" srcOrd="0" destOrd="0" presId="urn:microsoft.com/office/officeart/2009/3/layout/HorizontalOrganizationChart"/>
    <dgm:cxn modelId="{55EE75AE-88FE-4833-80B5-A5FAB48416A5}" type="presParOf" srcId="{F37D4134-85CC-4CE2-BF19-30017263FE51}" destId="{07AE3E18-F77C-43B0-9CA9-31191563C9AE}" srcOrd="0" destOrd="0" presId="urn:microsoft.com/office/officeart/2009/3/layout/HorizontalOrganizationChart"/>
    <dgm:cxn modelId="{1C06FC11-AED6-4040-8AD3-677F0DBA3D5C}" type="presParOf" srcId="{F37D4134-85CC-4CE2-BF19-30017263FE51}" destId="{3EC39677-8BE2-4B27-AE2E-B18E45AB58C7}" srcOrd="1" destOrd="0" presId="urn:microsoft.com/office/officeart/2009/3/layout/HorizontalOrganizationChart"/>
    <dgm:cxn modelId="{ABB25E80-FD02-4F3C-9AD9-C9892A704836}" type="presParOf" srcId="{9CC1F7AA-C1A0-4608-ADCA-EBD67C391514}" destId="{3881706F-11A7-40D3-8189-7A9EA1C2793D}" srcOrd="1" destOrd="0" presId="urn:microsoft.com/office/officeart/2009/3/layout/HorizontalOrganizationChart"/>
    <dgm:cxn modelId="{46C9ED85-906A-46CB-9DE8-3C3ED50EFC9E}" type="presParOf" srcId="{9CC1F7AA-C1A0-4608-ADCA-EBD67C391514}" destId="{7851808E-F975-4858-860D-0B3824B003AE}" srcOrd="2" destOrd="0" presId="urn:microsoft.com/office/officeart/2009/3/layout/HorizontalOrganizationChart"/>
    <dgm:cxn modelId="{AF7F37EB-9C88-43D1-9537-8BEA686F71C7}" type="presParOf" srcId="{6DED4C54-7F77-45D1-B929-7E834E32211C}" destId="{23413B0C-331C-47A8-BB62-75C798F2C116}" srcOrd="4" destOrd="0" presId="urn:microsoft.com/office/officeart/2009/3/layout/HorizontalOrganizationChart"/>
    <dgm:cxn modelId="{425554F4-335B-4348-9F0C-DC6DCEFF7143}" type="presParOf" srcId="{6DED4C54-7F77-45D1-B929-7E834E32211C}" destId="{37891B50-02C2-470D-A917-E1FA9DB2F949}" srcOrd="5" destOrd="0" presId="urn:microsoft.com/office/officeart/2009/3/layout/HorizontalOrganizationChart"/>
    <dgm:cxn modelId="{7FA665C1-41A4-4865-ACA0-263E91D1048A}" type="presParOf" srcId="{37891B50-02C2-470D-A917-E1FA9DB2F949}" destId="{D4067A3C-2510-4261-ADAF-C07CCBD04BC0}" srcOrd="0" destOrd="0" presId="urn:microsoft.com/office/officeart/2009/3/layout/HorizontalOrganizationChart"/>
    <dgm:cxn modelId="{19429785-D917-4F92-B75E-7083009051BF}" type="presParOf" srcId="{D4067A3C-2510-4261-ADAF-C07CCBD04BC0}" destId="{7E002C6E-4FCE-49C1-9BBE-0C51062B41CD}" srcOrd="0" destOrd="0" presId="urn:microsoft.com/office/officeart/2009/3/layout/HorizontalOrganizationChart"/>
    <dgm:cxn modelId="{171FF636-F054-441C-9D69-B18C0A085FA5}" type="presParOf" srcId="{D4067A3C-2510-4261-ADAF-C07CCBD04BC0}" destId="{3AF5EA5E-46CC-4CA4-9AEC-1D60CD6E42ED}" srcOrd="1" destOrd="0" presId="urn:microsoft.com/office/officeart/2009/3/layout/HorizontalOrganizationChart"/>
    <dgm:cxn modelId="{FA05D740-B384-4CDB-8DD1-9A0B65D5F4F0}" type="presParOf" srcId="{37891B50-02C2-470D-A917-E1FA9DB2F949}" destId="{6A13E83F-C50E-4B3B-8487-09DE203835A9}" srcOrd="1" destOrd="0" presId="urn:microsoft.com/office/officeart/2009/3/layout/HorizontalOrganizationChart"/>
    <dgm:cxn modelId="{54EAE4AD-C7D8-4E84-8B04-FF8AC4B0E394}" type="presParOf" srcId="{37891B50-02C2-470D-A917-E1FA9DB2F949}" destId="{13E9DB5E-EEB2-4303-A9E6-33E4C4059B80}" srcOrd="2" destOrd="0" presId="urn:microsoft.com/office/officeart/2009/3/layout/HorizontalOrganizationChart"/>
    <dgm:cxn modelId="{EDB2900C-A6EB-43B2-8290-47CB4A230DBC}" type="presParOf" srcId="{13E9DB5E-EEB2-4303-A9E6-33E4C4059B80}" destId="{C2D59517-31AF-4E26-9054-10F7D4A1B13A}" srcOrd="0" destOrd="0" presId="urn:microsoft.com/office/officeart/2009/3/layout/HorizontalOrganizationChart"/>
    <dgm:cxn modelId="{B041397C-8D60-4CF7-8E7C-8C9A7CDE94EF}" type="presParOf" srcId="{13E9DB5E-EEB2-4303-A9E6-33E4C4059B80}" destId="{DBD6E608-7615-4C81-824D-56175FB7F146}" srcOrd="1" destOrd="0" presId="urn:microsoft.com/office/officeart/2009/3/layout/HorizontalOrganizationChart"/>
    <dgm:cxn modelId="{52AF4F25-237E-4B00-ACA8-8E6A0592080E}" type="presParOf" srcId="{DBD6E608-7615-4C81-824D-56175FB7F146}" destId="{6885F9D6-39E5-4E11-B967-A87199B9F675}" srcOrd="0" destOrd="0" presId="urn:microsoft.com/office/officeart/2009/3/layout/HorizontalOrganizationChart"/>
    <dgm:cxn modelId="{F778BD55-4ABD-40E5-811C-0366927F6706}" type="presParOf" srcId="{6885F9D6-39E5-4E11-B967-A87199B9F675}" destId="{1DE3D819-CB32-4D24-AB5F-323C1CEEC5D7}" srcOrd="0" destOrd="0" presId="urn:microsoft.com/office/officeart/2009/3/layout/HorizontalOrganizationChart"/>
    <dgm:cxn modelId="{86634E4C-5709-4A9B-8D9F-8F19AB2D2B15}" type="presParOf" srcId="{6885F9D6-39E5-4E11-B967-A87199B9F675}" destId="{0C5720D7-C6F7-4A2E-B90C-8A1DE48992DC}" srcOrd="1" destOrd="0" presId="urn:microsoft.com/office/officeart/2009/3/layout/HorizontalOrganizationChart"/>
    <dgm:cxn modelId="{6A66E695-DE5C-4FE4-9D5B-286EBC7E1903}" type="presParOf" srcId="{DBD6E608-7615-4C81-824D-56175FB7F146}" destId="{6F1BB32B-B49E-4E84-A80F-DBBDA825CAD7}" srcOrd="1" destOrd="0" presId="urn:microsoft.com/office/officeart/2009/3/layout/HorizontalOrganizationChart"/>
    <dgm:cxn modelId="{F467DBBE-FEEB-4AD0-B311-A248326C5CC6}" type="presParOf" srcId="{DBD6E608-7615-4C81-824D-56175FB7F146}" destId="{D954C248-CCBF-4566-A9BE-BA73AC1743A2}" srcOrd="2" destOrd="0" presId="urn:microsoft.com/office/officeart/2009/3/layout/HorizontalOrganizationChart"/>
    <dgm:cxn modelId="{873B4047-F033-4F87-A46A-704B40BA9D03}" type="presParOf" srcId="{13E9DB5E-EEB2-4303-A9E6-33E4C4059B80}" destId="{2EF1769A-C354-4FE7-A9AD-0E24B560BF7A}" srcOrd="2" destOrd="0" presId="urn:microsoft.com/office/officeart/2009/3/layout/HorizontalOrganizationChart"/>
    <dgm:cxn modelId="{3C419126-D016-4E7C-A3C2-05B4280B11DD}" type="presParOf" srcId="{13E9DB5E-EEB2-4303-A9E6-33E4C4059B80}" destId="{55F8B62D-AF1F-4D10-9AA3-6301BD697431}" srcOrd="3" destOrd="0" presId="urn:microsoft.com/office/officeart/2009/3/layout/HorizontalOrganizationChart"/>
    <dgm:cxn modelId="{45F24F8B-8649-4CA6-9D28-2910493BA781}" type="presParOf" srcId="{55F8B62D-AF1F-4D10-9AA3-6301BD697431}" destId="{63B9C0E1-CA53-4CA2-BD2E-C5F4FCBE92CF}" srcOrd="0" destOrd="0" presId="urn:microsoft.com/office/officeart/2009/3/layout/HorizontalOrganizationChart"/>
    <dgm:cxn modelId="{0AB504D9-0B7D-4038-8E60-1DF736896CF4}" type="presParOf" srcId="{63B9C0E1-CA53-4CA2-BD2E-C5F4FCBE92CF}" destId="{242D90C5-137F-461E-92AE-43BAB0F0DBDA}" srcOrd="0" destOrd="0" presId="urn:microsoft.com/office/officeart/2009/3/layout/HorizontalOrganizationChart"/>
    <dgm:cxn modelId="{02BBDFCF-7958-4489-AEFC-CD3C5B27E0E7}" type="presParOf" srcId="{63B9C0E1-CA53-4CA2-BD2E-C5F4FCBE92CF}" destId="{EA5A17A4-CE0C-4DBA-86C3-6D7B0DB9018A}" srcOrd="1" destOrd="0" presId="urn:microsoft.com/office/officeart/2009/3/layout/HorizontalOrganizationChart"/>
    <dgm:cxn modelId="{DF4A08F4-67A6-4D1A-BD28-D858D5A3CB68}" type="presParOf" srcId="{55F8B62D-AF1F-4D10-9AA3-6301BD697431}" destId="{194B8E9D-120C-4A5C-BD29-81A4F6F801C9}" srcOrd="1" destOrd="0" presId="urn:microsoft.com/office/officeart/2009/3/layout/HorizontalOrganizationChart"/>
    <dgm:cxn modelId="{1245270E-812F-4E59-B3D4-5CB4D8C4CC7C}" type="presParOf" srcId="{55F8B62D-AF1F-4D10-9AA3-6301BD697431}" destId="{E53985D8-2984-40CA-A42F-E013F0C43BAC}" srcOrd="2" destOrd="0" presId="urn:microsoft.com/office/officeart/2009/3/layout/HorizontalOrganizationChart"/>
    <dgm:cxn modelId="{F9B15FA2-1587-424D-A6FA-671100FBC879}" type="presParOf" srcId="{6DED4C54-7F77-45D1-B929-7E834E32211C}" destId="{222DDD5C-6149-46F2-B540-185D47BEA3D2}" srcOrd="6" destOrd="0" presId="urn:microsoft.com/office/officeart/2009/3/layout/HorizontalOrganizationChart"/>
    <dgm:cxn modelId="{193B8C5B-D15E-4579-A2FB-0ECAA798D809}" type="presParOf" srcId="{6DED4C54-7F77-45D1-B929-7E834E32211C}" destId="{3D3B5528-9C58-4426-8504-B363B13B70F7}" srcOrd="7" destOrd="0" presId="urn:microsoft.com/office/officeart/2009/3/layout/HorizontalOrganizationChart"/>
    <dgm:cxn modelId="{C4387BBF-EF8A-4BDE-BAD3-C76EC59A4273}" type="presParOf" srcId="{3D3B5528-9C58-4426-8504-B363B13B70F7}" destId="{240D852E-05A1-4F11-B148-FBFCE137DA76}" srcOrd="0" destOrd="0" presId="urn:microsoft.com/office/officeart/2009/3/layout/HorizontalOrganizationChart"/>
    <dgm:cxn modelId="{4D359033-F9BE-4470-BD13-CDF559D8ABEE}" type="presParOf" srcId="{240D852E-05A1-4F11-B148-FBFCE137DA76}" destId="{33C03225-C5D3-4FD3-8091-3738DD2F8F8C}" srcOrd="0" destOrd="0" presId="urn:microsoft.com/office/officeart/2009/3/layout/HorizontalOrganizationChart"/>
    <dgm:cxn modelId="{88559FEC-A957-45FA-B445-8B7697A1FC75}" type="presParOf" srcId="{240D852E-05A1-4F11-B148-FBFCE137DA76}" destId="{7A927BB6-C436-484C-BE82-D3507A03EE6B}" srcOrd="1" destOrd="0" presId="urn:microsoft.com/office/officeart/2009/3/layout/HorizontalOrganizationChart"/>
    <dgm:cxn modelId="{36EC83AE-36C2-4297-BC4B-DFC463EAE6D7}" type="presParOf" srcId="{3D3B5528-9C58-4426-8504-B363B13B70F7}" destId="{D9054D5C-18AD-4902-8BDD-81EB0F7BD944}" srcOrd="1" destOrd="0" presId="urn:microsoft.com/office/officeart/2009/3/layout/HorizontalOrganizationChart"/>
    <dgm:cxn modelId="{C3703ABD-089E-4671-BAF1-AA4B731B2230}" type="presParOf" srcId="{3D3B5528-9C58-4426-8504-B363B13B70F7}" destId="{0F2ADE6D-8BEE-408D-BD0E-F51380DAEFA3}" srcOrd="2" destOrd="0" presId="urn:microsoft.com/office/officeart/2009/3/layout/HorizontalOrganizationChart"/>
    <dgm:cxn modelId="{0750F821-D11F-4C1C-9220-E34567785870}" type="presParOf" srcId="{0F2ADE6D-8BEE-408D-BD0E-F51380DAEFA3}" destId="{347897E6-ED11-4A75-82C5-8633C593D583}" srcOrd="0" destOrd="0" presId="urn:microsoft.com/office/officeart/2009/3/layout/HorizontalOrganizationChart"/>
    <dgm:cxn modelId="{44CE7316-2123-400E-9853-D3A41914AEBF}" type="presParOf" srcId="{0F2ADE6D-8BEE-408D-BD0E-F51380DAEFA3}" destId="{AACF5EA7-871C-414D-B5B7-97A95EF3DD45}" srcOrd="1" destOrd="0" presId="urn:microsoft.com/office/officeart/2009/3/layout/HorizontalOrganizationChart"/>
    <dgm:cxn modelId="{EBFBB854-AE0C-4AD3-8919-08B5C1EC78F7}" type="presParOf" srcId="{AACF5EA7-871C-414D-B5B7-97A95EF3DD45}" destId="{CB460F66-851D-4176-A108-BE826F2C76E5}" srcOrd="0" destOrd="0" presId="urn:microsoft.com/office/officeart/2009/3/layout/HorizontalOrganizationChart"/>
    <dgm:cxn modelId="{4973A80B-B5EE-4987-82F7-30E8EBEDB056}" type="presParOf" srcId="{CB460F66-851D-4176-A108-BE826F2C76E5}" destId="{6DFC68D3-4250-4FF9-918B-3F5670C036B6}" srcOrd="0" destOrd="0" presId="urn:microsoft.com/office/officeart/2009/3/layout/HorizontalOrganizationChart"/>
    <dgm:cxn modelId="{D505712E-F683-4CED-98C5-C2C71AB17B7D}" type="presParOf" srcId="{CB460F66-851D-4176-A108-BE826F2C76E5}" destId="{8B1FDC5C-A7A6-4E21-81ED-A4DC8ABF0541}" srcOrd="1" destOrd="0" presId="urn:microsoft.com/office/officeart/2009/3/layout/HorizontalOrganizationChart"/>
    <dgm:cxn modelId="{692B666C-8F9C-4D7F-8E1C-987C704B588A}" type="presParOf" srcId="{AACF5EA7-871C-414D-B5B7-97A95EF3DD45}" destId="{CD94138B-EB24-4F1F-8706-20A1F269D140}" srcOrd="1" destOrd="0" presId="urn:microsoft.com/office/officeart/2009/3/layout/HorizontalOrganizationChart"/>
    <dgm:cxn modelId="{DFE25F9D-1DC0-4F2D-8CC5-220B5ACED6BA}" type="presParOf" srcId="{AACF5EA7-871C-414D-B5B7-97A95EF3DD45}" destId="{E695CCCB-9338-4378-9DBE-95FA52310BD5}" srcOrd="2" destOrd="0" presId="urn:microsoft.com/office/officeart/2009/3/layout/HorizontalOrganizationChart"/>
    <dgm:cxn modelId="{28A03568-265E-4990-885B-1EF6455419CA}" type="presParOf" srcId="{0F2ADE6D-8BEE-408D-BD0E-F51380DAEFA3}" destId="{9C4CD3AE-2F54-4707-9B06-B4C0C0BC30B9}" srcOrd="2" destOrd="0" presId="urn:microsoft.com/office/officeart/2009/3/layout/HorizontalOrganizationChart"/>
    <dgm:cxn modelId="{536583B1-47DE-4454-A54F-6E3655D935C7}" type="presParOf" srcId="{0F2ADE6D-8BEE-408D-BD0E-F51380DAEFA3}" destId="{1E266690-9A42-4DF1-AB37-91EB1A392F3D}" srcOrd="3" destOrd="0" presId="urn:microsoft.com/office/officeart/2009/3/layout/HorizontalOrganizationChart"/>
    <dgm:cxn modelId="{2F00291B-E8F5-4CEA-9D26-2B9038C64A8E}" type="presParOf" srcId="{1E266690-9A42-4DF1-AB37-91EB1A392F3D}" destId="{F655BFF7-063C-4F5E-8C49-121BE5416FDC}" srcOrd="0" destOrd="0" presId="urn:microsoft.com/office/officeart/2009/3/layout/HorizontalOrganizationChart"/>
    <dgm:cxn modelId="{A9D12B80-D4D8-4FB8-B10A-29503E30A000}" type="presParOf" srcId="{F655BFF7-063C-4F5E-8C49-121BE5416FDC}" destId="{816B96FB-6DF3-458A-B507-69D696254273}" srcOrd="0" destOrd="0" presId="urn:microsoft.com/office/officeart/2009/3/layout/HorizontalOrganizationChart"/>
    <dgm:cxn modelId="{DEA4501F-BBEE-4F46-A1CC-A190DB2D8A2F}" type="presParOf" srcId="{F655BFF7-063C-4F5E-8C49-121BE5416FDC}" destId="{66C73D32-777D-47C8-8A6E-BA62CD8B9787}" srcOrd="1" destOrd="0" presId="urn:microsoft.com/office/officeart/2009/3/layout/HorizontalOrganizationChart"/>
    <dgm:cxn modelId="{A2E3CBC4-4AFD-4F56-B39C-40E0D18A41AF}" type="presParOf" srcId="{1E266690-9A42-4DF1-AB37-91EB1A392F3D}" destId="{27B26B56-B34D-4A37-A401-39CDE6BDC867}" srcOrd="1" destOrd="0" presId="urn:microsoft.com/office/officeart/2009/3/layout/HorizontalOrganizationChart"/>
    <dgm:cxn modelId="{9CE1956C-C280-4D25-85CA-465EBCF3521F}" type="presParOf" srcId="{1E266690-9A42-4DF1-AB37-91EB1A392F3D}" destId="{5FB38B29-E2A4-4C22-8840-8F2B7F9F4986}" srcOrd="2" destOrd="0" presId="urn:microsoft.com/office/officeart/2009/3/layout/HorizontalOrganizationChart"/>
    <dgm:cxn modelId="{8A9F6BCC-7D5C-4C39-8986-BFC75FC3F2FF}" type="presParOf" srcId="{0F2ADE6D-8BEE-408D-BD0E-F51380DAEFA3}" destId="{C06741B7-54C5-48CF-A3C5-F46B338DAAFA}" srcOrd="4" destOrd="0" presId="urn:microsoft.com/office/officeart/2009/3/layout/HorizontalOrganizationChart"/>
    <dgm:cxn modelId="{2542E408-ADF7-4277-9357-47F0CF2C0B33}" type="presParOf" srcId="{0F2ADE6D-8BEE-408D-BD0E-F51380DAEFA3}" destId="{86A586F6-812F-41F3-BDF7-17E6FD2172C5}" srcOrd="5" destOrd="0" presId="urn:microsoft.com/office/officeart/2009/3/layout/HorizontalOrganizationChart"/>
    <dgm:cxn modelId="{24D97068-6DE9-4EE5-B17D-95E9FE364E5B}" type="presParOf" srcId="{86A586F6-812F-41F3-BDF7-17E6FD2172C5}" destId="{B6C62A45-28DF-49EB-BD57-14B3C22E7646}" srcOrd="0" destOrd="0" presId="urn:microsoft.com/office/officeart/2009/3/layout/HorizontalOrganizationChart"/>
    <dgm:cxn modelId="{0F7C21C8-1917-4388-88D4-5532F9BFB5CD}" type="presParOf" srcId="{B6C62A45-28DF-49EB-BD57-14B3C22E7646}" destId="{81F2B878-F958-4353-A02C-0CE36663FD4B}" srcOrd="0" destOrd="0" presId="urn:microsoft.com/office/officeart/2009/3/layout/HorizontalOrganizationChart"/>
    <dgm:cxn modelId="{E1108CAD-CDD8-4B9F-9F80-236680AB903B}" type="presParOf" srcId="{B6C62A45-28DF-49EB-BD57-14B3C22E7646}" destId="{F38F6CBC-A921-4275-B9B2-5101C75FB969}" srcOrd="1" destOrd="0" presId="urn:microsoft.com/office/officeart/2009/3/layout/HorizontalOrganizationChart"/>
    <dgm:cxn modelId="{AEBB6764-A042-4D4A-8B33-832642F9F4EA}" type="presParOf" srcId="{86A586F6-812F-41F3-BDF7-17E6FD2172C5}" destId="{20C39F12-7B85-42BD-8A3E-4E66BEF40C82}" srcOrd="1" destOrd="0" presId="urn:microsoft.com/office/officeart/2009/3/layout/HorizontalOrganizationChart"/>
    <dgm:cxn modelId="{569E1A5E-88A2-4DBB-AE22-34FC6014A7E4}" type="presParOf" srcId="{86A586F6-812F-41F3-BDF7-17E6FD2172C5}" destId="{AEAAE45D-E946-4850-81E9-DCB2775A2570}" srcOrd="2" destOrd="0" presId="urn:microsoft.com/office/officeart/2009/3/layout/HorizontalOrganizationChart"/>
    <dgm:cxn modelId="{BB279D50-BEC9-4780-AC7F-C6FCEF5BDE61}" type="presParOf" srcId="{6DED4C54-7F77-45D1-B929-7E834E32211C}" destId="{3E465B7C-D424-4E15-B878-AF3E91604C0D}" srcOrd="8" destOrd="0" presId="urn:microsoft.com/office/officeart/2009/3/layout/HorizontalOrganizationChart"/>
    <dgm:cxn modelId="{6A97D43B-04F5-4DE0-B414-1FBD5532C1F1}" type="presParOf" srcId="{6DED4C54-7F77-45D1-B929-7E834E32211C}" destId="{9820030D-8D75-471A-A185-C3F16E160888}" srcOrd="9" destOrd="0" presId="urn:microsoft.com/office/officeart/2009/3/layout/HorizontalOrganizationChart"/>
    <dgm:cxn modelId="{E905A8EE-0113-4424-A13B-381C03A2D0D4}" type="presParOf" srcId="{9820030D-8D75-471A-A185-C3F16E160888}" destId="{D9B29B63-2A19-4055-9511-2008C28A6CBD}" srcOrd="0" destOrd="0" presId="urn:microsoft.com/office/officeart/2009/3/layout/HorizontalOrganizationChart"/>
    <dgm:cxn modelId="{3EE80DD1-4C6A-4B77-B384-CB91B58A45AF}" type="presParOf" srcId="{D9B29B63-2A19-4055-9511-2008C28A6CBD}" destId="{628A084C-203F-4D1A-8048-525BF3E43FB9}" srcOrd="0" destOrd="0" presId="urn:microsoft.com/office/officeart/2009/3/layout/HorizontalOrganizationChart"/>
    <dgm:cxn modelId="{380FE3AD-E8BD-4627-895E-AFD658D92523}" type="presParOf" srcId="{D9B29B63-2A19-4055-9511-2008C28A6CBD}" destId="{41599EA5-A077-4FE7-AC4C-525C5ABD9181}" srcOrd="1" destOrd="0" presId="urn:microsoft.com/office/officeart/2009/3/layout/HorizontalOrganizationChart"/>
    <dgm:cxn modelId="{3300B032-CEFD-471B-A8FA-1D2D5C49C003}" type="presParOf" srcId="{9820030D-8D75-471A-A185-C3F16E160888}" destId="{83C7D318-1E4A-4FF1-87F2-F37191B04596}" srcOrd="1" destOrd="0" presId="urn:microsoft.com/office/officeart/2009/3/layout/HorizontalOrganizationChart"/>
    <dgm:cxn modelId="{A85AC625-5DC8-43CC-8456-B16D5A67579D}" type="presParOf" srcId="{9820030D-8D75-471A-A185-C3F16E160888}" destId="{A8FAD111-F348-4512-943E-6A3C4B3CC141}" srcOrd="2" destOrd="0" presId="urn:microsoft.com/office/officeart/2009/3/layout/HorizontalOrganizationChart"/>
    <dgm:cxn modelId="{213B76D5-E389-4F9A-8B06-B058EE85032A}" type="presParOf" srcId="{A8FAD111-F348-4512-943E-6A3C4B3CC141}" destId="{57320DE3-C08B-4F41-B269-916A3A3B0805}" srcOrd="0" destOrd="0" presId="urn:microsoft.com/office/officeart/2009/3/layout/HorizontalOrganizationChart"/>
    <dgm:cxn modelId="{40A32CC6-10C3-4F47-B9CE-4D916A4FDA96}" type="presParOf" srcId="{A8FAD111-F348-4512-943E-6A3C4B3CC141}" destId="{3EE7E874-39B5-49F9-8F0F-9998FD9509A4}" srcOrd="1" destOrd="0" presId="urn:microsoft.com/office/officeart/2009/3/layout/HorizontalOrganizationChart"/>
    <dgm:cxn modelId="{FBB96CFD-93F2-4196-924F-7A68EED5813A}" type="presParOf" srcId="{3EE7E874-39B5-49F9-8F0F-9998FD9509A4}" destId="{B6B35BD8-C675-4817-95E1-2AEBE48ED874}" srcOrd="0" destOrd="0" presId="urn:microsoft.com/office/officeart/2009/3/layout/HorizontalOrganizationChart"/>
    <dgm:cxn modelId="{483A6231-8A72-4412-840E-D0C3F6EE0687}" type="presParOf" srcId="{B6B35BD8-C675-4817-95E1-2AEBE48ED874}" destId="{417BBDB5-A764-4F52-9256-3B20D5F5D3E7}" srcOrd="0" destOrd="0" presId="urn:microsoft.com/office/officeart/2009/3/layout/HorizontalOrganizationChart"/>
    <dgm:cxn modelId="{0E3375CF-AE79-4D8F-9AFD-D9BB2C2DC966}" type="presParOf" srcId="{B6B35BD8-C675-4817-95E1-2AEBE48ED874}" destId="{1168D42E-6E65-40D7-827A-7B8D2A8B1346}" srcOrd="1" destOrd="0" presId="urn:microsoft.com/office/officeart/2009/3/layout/HorizontalOrganizationChart"/>
    <dgm:cxn modelId="{BF7D953F-61D4-458C-8602-12E674125384}" type="presParOf" srcId="{3EE7E874-39B5-49F9-8F0F-9998FD9509A4}" destId="{C99A22D3-16F1-488F-ACFA-E13D6EF0146C}" srcOrd="1" destOrd="0" presId="urn:microsoft.com/office/officeart/2009/3/layout/HorizontalOrganizationChart"/>
    <dgm:cxn modelId="{BB23DDFC-780C-44E3-9EF8-57D4CDDD22DA}" type="presParOf" srcId="{3EE7E874-39B5-49F9-8F0F-9998FD9509A4}" destId="{A072BB76-BDB7-450C-9048-ADE43EF7D336}" srcOrd="2" destOrd="0" presId="urn:microsoft.com/office/officeart/2009/3/layout/HorizontalOrganizationChart"/>
    <dgm:cxn modelId="{D27A568B-20FF-4462-8A78-6398E017662B}" type="presParOf" srcId="{A8FAD111-F348-4512-943E-6A3C4B3CC141}" destId="{1387A4C7-B4CD-4FAE-88D1-099A01C7D5B8}" srcOrd="2" destOrd="0" presId="urn:microsoft.com/office/officeart/2009/3/layout/HorizontalOrganizationChart"/>
    <dgm:cxn modelId="{23752991-0D37-4339-84F4-31DEF8C8B81D}" type="presParOf" srcId="{A8FAD111-F348-4512-943E-6A3C4B3CC141}" destId="{6ABE6B29-77A3-4BC3-8C56-B687F77E6851}" srcOrd="3" destOrd="0" presId="urn:microsoft.com/office/officeart/2009/3/layout/HorizontalOrganizationChart"/>
    <dgm:cxn modelId="{43A8E144-6A65-428A-ABA7-14B43C169C71}" type="presParOf" srcId="{6ABE6B29-77A3-4BC3-8C56-B687F77E6851}" destId="{8871C741-825A-48CA-800A-A7E90C32F9C9}" srcOrd="0" destOrd="0" presId="urn:microsoft.com/office/officeart/2009/3/layout/HorizontalOrganizationChart"/>
    <dgm:cxn modelId="{81302C9B-9F2C-4237-B36F-9DEEF87DB044}" type="presParOf" srcId="{8871C741-825A-48CA-800A-A7E90C32F9C9}" destId="{AD60C647-AB62-4FA9-9249-B505A36A2B29}" srcOrd="0" destOrd="0" presId="urn:microsoft.com/office/officeart/2009/3/layout/HorizontalOrganizationChart"/>
    <dgm:cxn modelId="{01BEB85D-B7AE-43FB-9858-F48421F00051}" type="presParOf" srcId="{8871C741-825A-48CA-800A-A7E90C32F9C9}" destId="{F9F2AF78-80A1-48D7-9540-8232C7409386}" srcOrd="1" destOrd="0" presId="urn:microsoft.com/office/officeart/2009/3/layout/HorizontalOrganizationChart"/>
    <dgm:cxn modelId="{C525B7A5-6CCF-4F3B-995E-FDC55619CAA6}" type="presParOf" srcId="{6ABE6B29-77A3-4BC3-8C56-B687F77E6851}" destId="{13090E0E-ECD9-4EF8-AA77-9276FB56695D}" srcOrd="1" destOrd="0" presId="urn:microsoft.com/office/officeart/2009/3/layout/HorizontalOrganizationChart"/>
    <dgm:cxn modelId="{9623F0D1-4247-41BA-A5AD-FB1639736D04}" type="presParOf" srcId="{6ABE6B29-77A3-4BC3-8C56-B687F77E6851}" destId="{8E08C80A-84CB-4F0E-8245-7E15E5484677}" srcOrd="2" destOrd="0" presId="urn:microsoft.com/office/officeart/2009/3/layout/HorizontalOrganizationChart"/>
    <dgm:cxn modelId="{220491C9-1AAC-4021-8323-51EE89C0AEE6}" type="presParOf" srcId="{A8FAD111-F348-4512-943E-6A3C4B3CC141}" destId="{7D56A310-7C15-4D6F-B837-43264909288D}" srcOrd="4" destOrd="0" presId="urn:microsoft.com/office/officeart/2009/3/layout/HorizontalOrganizationChart"/>
    <dgm:cxn modelId="{39D97EB1-2096-4FC6-93C6-7DF54CF61A44}" type="presParOf" srcId="{A8FAD111-F348-4512-943E-6A3C4B3CC141}" destId="{8A348D8A-BE15-4B3C-9BDC-95B1ED4C194C}" srcOrd="5" destOrd="0" presId="urn:microsoft.com/office/officeart/2009/3/layout/HorizontalOrganizationChart"/>
    <dgm:cxn modelId="{A0A14DA3-530E-40D4-B721-87340C93E36F}" type="presParOf" srcId="{8A348D8A-BE15-4B3C-9BDC-95B1ED4C194C}" destId="{197756E1-7614-473D-BEEA-F121CEFACB5C}" srcOrd="0" destOrd="0" presId="urn:microsoft.com/office/officeart/2009/3/layout/HorizontalOrganizationChart"/>
    <dgm:cxn modelId="{6E5C2DF5-31CA-4CFB-97C8-4DEE530C006F}" type="presParOf" srcId="{197756E1-7614-473D-BEEA-F121CEFACB5C}" destId="{8174C3A5-B105-4A3C-9E9C-3D0F95308080}" srcOrd="0" destOrd="0" presId="urn:microsoft.com/office/officeart/2009/3/layout/HorizontalOrganizationChart"/>
    <dgm:cxn modelId="{BDA0E4A1-5216-4308-8F51-42BFF903F7BA}" type="presParOf" srcId="{197756E1-7614-473D-BEEA-F121CEFACB5C}" destId="{FC5F25E1-9B10-40A8-A797-A88910C0D9A2}" srcOrd="1" destOrd="0" presId="urn:microsoft.com/office/officeart/2009/3/layout/HorizontalOrganizationChart"/>
    <dgm:cxn modelId="{C20F9660-4390-4936-B981-469DE7884F42}" type="presParOf" srcId="{8A348D8A-BE15-4B3C-9BDC-95B1ED4C194C}" destId="{99109889-319B-4AF7-B7C1-0476AAD989B0}" srcOrd="1" destOrd="0" presId="urn:microsoft.com/office/officeart/2009/3/layout/HorizontalOrganizationChart"/>
    <dgm:cxn modelId="{212BD205-3E98-4F0C-BD98-AD10CFE3EB07}" type="presParOf" srcId="{8A348D8A-BE15-4B3C-9BDC-95B1ED4C194C}" destId="{A71FC4A8-AC0F-4741-B6B5-95136D093CF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A8F1D0-66EC-4D35-B947-6578E7D4B3B6}" type="doc">
      <dgm:prSet loTypeId="urn:microsoft.com/office/officeart/2009/3/layout/HorizontalOrganizationChart" loCatId="hierarchy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en-GB"/>
        </a:p>
      </dgm:t>
    </dgm:pt>
    <dgm:pt modelId="{82EA1C3E-A9BE-4816-819E-71F1DB6481CC}">
      <dgm:prSet phldrT="[Text]" custT="1"/>
      <dgm:spPr>
        <a:solidFill>
          <a:srgbClr val="FF9933"/>
        </a:solidFill>
      </dgm:spPr>
      <dgm:t>
        <a:bodyPr/>
        <a:lstStyle/>
        <a:p>
          <a:r>
            <a:rPr lang="en-GB" sz="12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TECHNICAL THEATRE</a:t>
          </a:r>
        </a:p>
      </dgm:t>
    </dgm:pt>
    <dgm:pt modelId="{F3194BB5-C77C-4F80-B653-9B5FE9E14899}" type="parTrans" cxnId="{DEACE558-E166-4254-A68D-2E72EF8D411E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A73E4205-6BCA-4F46-B97A-CD8A566118F3}" type="sibTrans" cxnId="{DEACE558-E166-4254-A68D-2E72EF8D411E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EF8F3066-E65F-4025-9D9B-B1EBDF4B1F6A}" type="asst">
      <dgm:prSet phldrT="[Text]" custT="1"/>
      <dgm:spPr>
        <a:solidFill>
          <a:srgbClr val="FF9732"/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Make Up</a:t>
          </a:r>
        </a:p>
      </dgm:t>
    </dgm:pt>
    <dgm:pt modelId="{4145E4AC-D1E4-49AD-8373-291CE2AAD593}" type="parTrans" cxnId="{2D447F18-26A9-4810-9C7F-F412AC5EB3D5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A8164885-0874-494D-8720-83429B591C38}" type="sibTrans" cxnId="{2D447F18-26A9-4810-9C7F-F412AC5EB3D5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50BAE85B-E95A-4FEA-B6C7-003F47C18F03}" type="asst">
      <dgm:prSet phldrT="[Text]" custT="1"/>
      <dgm:spPr>
        <a:solidFill>
          <a:srgbClr val="FF9732"/>
        </a:solidFill>
      </dgm:spPr>
      <dgm:t>
        <a:bodyPr/>
        <a:lstStyle/>
        <a:p>
          <a:r>
            <a:rPr lang="en-GB" sz="11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Costume &amp; Garments</a:t>
          </a:r>
        </a:p>
      </dgm:t>
    </dgm:pt>
    <dgm:pt modelId="{994FA314-99AE-4DC4-A6EF-B104A5542211}" type="parTrans" cxnId="{018F85D5-B166-456B-A83F-FC0A387FEAD9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EF615484-986E-4A60-AF1A-C7439B84BF71}" type="sibTrans" cxnId="{018F85D5-B166-456B-A83F-FC0A387FEAD9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C99995B5-0209-4F0D-8DA4-2419F25457CE}" type="asst">
      <dgm:prSet phldrT="[Text]" custT="1"/>
      <dgm:spPr>
        <a:solidFill>
          <a:srgbClr val="FF9732"/>
        </a:solidFill>
      </dgm:spPr>
      <dgm:t>
        <a:bodyPr/>
        <a:lstStyle/>
        <a:p>
          <a:r>
            <a:rPr lang="en-GB" sz="11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Lighting</a:t>
          </a:r>
        </a:p>
      </dgm:t>
    </dgm:pt>
    <dgm:pt modelId="{79C2B5D0-1790-4EB6-90C6-83A810AACBE3}" type="parTrans" cxnId="{ECDBE6BA-FBC8-4B8E-9618-ADDA1031E6A6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2325F6C6-3E69-4598-AD8A-3A3E6A8C16F7}" type="sibTrans" cxnId="{ECDBE6BA-FBC8-4B8E-9618-ADDA1031E6A6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F22D4532-23A1-4CC4-AF72-0DC13A26EF52}" type="asst">
      <dgm:prSet phldrT="[Text]" custT="1"/>
      <dgm:spPr>
        <a:solidFill>
          <a:srgbClr val="FF9732"/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Set &amp; props</a:t>
          </a:r>
        </a:p>
      </dgm:t>
    </dgm:pt>
    <dgm:pt modelId="{C26529A7-80C3-42CE-8F04-A99042001B98}" type="parTrans" cxnId="{8DF5ABA2-67C3-4560-974C-BA9D5BDF08EE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222344F5-5800-4EBB-9FE0-A90FAD53577A}" type="sibTrans" cxnId="{8DF5ABA2-67C3-4560-974C-BA9D5BDF08EE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9959EFC9-C7F9-4002-9FCD-42E50E83F453}" type="asst">
      <dgm:prSet phldrT="[Text]" custT="1"/>
      <dgm:spPr>
        <a:solidFill>
          <a:srgbClr val="FF9732"/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Sound &amp; Music</a:t>
          </a:r>
        </a:p>
      </dgm:t>
    </dgm:pt>
    <dgm:pt modelId="{85F2A99A-9155-438B-BF8C-6D2147EEE8D3}" type="parTrans" cxnId="{EBD08244-38A7-4786-8F92-389D38EC9A46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353B7FC7-A3F1-4083-8C43-5F069874AA29}" type="sibTrans" cxnId="{EBD08244-38A7-4786-8F92-389D38EC9A46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CD45EBDB-C07C-43BA-AF29-6FD6F740D9B7}" type="asst">
      <dgm:prSet phldrT="[Text]" custT="1"/>
      <dgm:spPr>
        <a:solidFill>
          <a:srgbClr val="FFFF00"/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Body &amp; Gesture</a:t>
          </a:r>
        </a:p>
      </dgm:t>
    </dgm:pt>
    <dgm:pt modelId="{045D7CF4-F3AD-4F7C-A2B3-39AA5D10FABC}" type="parTrans" cxnId="{E811F80F-A2B3-4F0D-BF94-A50154D461B7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4D2E5BA5-ABCF-4E77-ACAD-9E7B43BEF6AF}" type="sibTrans" cxnId="{E811F80F-A2B3-4F0D-BF94-A50154D461B7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A30A3377-8CA2-4202-A8F4-5FCB33D54526}" type="asst">
      <dgm:prSet phldrT="[Text]" custT="1"/>
      <dgm:spPr>
        <a:solidFill>
          <a:srgbClr val="FFFF00"/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Space &amp; Levels</a:t>
          </a:r>
        </a:p>
      </dgm:t>
    </dgm:pt>
    <dgm:pt modelId="{E11EFD93-9E17-4A7C-9B21-C60CFDDFE0F8}" type="parTrans" cxnId="{FCC24662-737B-4E45-9E14-F5AF9EEDEA3F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ADFE8E48-D472-443B-8280-D3CAD096797A}" type="sibTrans" cxnId="{FCC24662-737B-4E45-9E14-F5AF9EEDEA3F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F3876640-7BC1-4113-905F-CBFB9C9146B2}" type="asst">
      <dgm:prSet phldrT="[Text]" custT="1"/>
      <dgm:spPr>
        <a:solidFill>
          <a:srgbClr val="FFFF00"/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Movement</a:t>
          </a:r>
        </a:p>
      </dgm:t>
    </dgm:pt>
    <dgm:pt modelId="{7814313C-AFAB-423B-A084-FCEE1D626A17}" type="parTrans" cxnId="{0E737199-9DCC-4D11-933B-CF85D01FD1ED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78CD4DA1-6DCC-4773-A397-A9BDC947FE71}" type="sibTrans" cxnId="{0E737199-9DCC-4D11-933B-CF85D01FD1ED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DD5229C8-3B2A-4D72-BE84-EF9B37F59243}" type="asst">
      <dgm:prSet phldrT="[Text]" custT="1"/>
      <dgm:spPr>
        <a:solidFill>
          <a:srgbClr val="FFFF00"/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Voice</a:t>
          </a:r>
        </a:p>
      </dgm:t>
    </dgm:pt>
    <dgm:pt modelId="{069862CC-B515-464D-BE40-CAE04124FCD1}" type="parTrans" cxnId="{F1F45A3F-B68C-42AA-B1D3-DA236F4BD4AD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C2731D00-9031-40F7-A1F5-D3A7E47B7F7B}" type="sibTrans" cxnId="{F1F45A3F-B68C-42AA-B1D3-DA236F4BD4AD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8B6A6C6A-5E17-469F-8D6A-2BC712AF0108}" type="asst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"NUM" colour</a:t>
          </a:r>
        </a:p>
      </dgm:t>
    </dgm:pt>
    <dgm:pt modelId="{235C5197-41FF-408A-B6FC-1472D759B528}" type="parTrans" cxnId="{D8D5BFD0-D2A3-418A-91E1-A654CF43FEC8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400A1741-70CD-441F-9AF7-86778A79351B}" type="sibTrans" cxnId="{D8D5BFD0-D2A3-418A-91E1-A654CF43FEC8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DA32A60E-93BB-43D8-8037-60B5677D1C40}" type="asst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11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"MM" measurements</a:t>
          </a:r>
        </a:p>
      </dgm:t>
    </dgm:pt>
    <dgm:pt modelId="{A8D05DC6-B35D-41F5-8005-A97D3FD566AA}" type="parTrans" cxnId="{EE07D0D0-8ECA-4B8B-B75D-41236F180786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4FD1C84F-EDB3-49B7-87CE-4873621136ED}" type="sibTrans" cxnId="{EE07D0D0-8ECA-4B8B-B75D-41236F180786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1CFCAF82-E0D9-40E6-8181-2943AC72F6F7}" type="asst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11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"CM" / "M" measurements</a:t>
          </a:r>
        </a:p>
      </dgm:t>
    </dgm:pt>
    <dgm:pt modelId="{7F5B4624-5C71-4AF9-8472-FEECE85D57A4}" type="parTrans" cxnId="{3BBCD504-5AB0-4147-8C3F-98A16E8CE9CA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2781AFE5-09FC-4031-825B-2EB9EB447577}" type="sibTrans" cxnId="{3BBCD504-5AB0-4147-8C3F-98A16E8CE9CA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4BCDC14B-32D6-43F7-88C4-A34907AC4811}" type="asst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11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"Inch" measurements</a:t>
          </a:r>
        </a:p>
      </dgm:t>
    </dgm:pt>
    <dgm:pt modelId="{5239BE36-3587-4533-8605-039183B61CE7}" type="parTrans" cxnId="{B92606CF-2130-4325-8C1F-1C4041D0A643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ECA8575B-01E0-48FA-9E14-299A654B3C0E}" type="sibTrans" cxnId="{B92606CF-2130-4325-8C1F-1C4041D0A643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4D448A6F-DD0E-4B8D-B219-F0BA936A803E}" type="asst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11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"%" colour/mood</a:t>
          </a:r>
        </a:p>
      </dgm:t>
    </dgm:pt>
    <dgm:pt modelId="{3BD12298-F90C-4859-B6F7-1B72EA10BF8C}" type="parTrans" cxnId="{47FBA466-1BF8-4643-8D6D-635CC7BD2A45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93F3BC18-2096-4C8E-8833-7B2AB067FD07}" type="sibTrans" cxnId="{47FBA466-1BF8-4643-8D6D-635CC7BD2A45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07543134-056F-46EA-A8BD-C12BD759BCDD}" type="asst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"MTR" / "CM" space</a:t>
          </a:r>
        </a:p>
      </dgm:t>
    </dgm:pt>
    <dgm:pt modelId="{081B4881-B4A0-40C2-87AF-5BC07B2D4EFF}" type="sibTrans" cxnId="{4E338DB5-06AB-4421-9C6C-D3DE7AAF4F85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7088E895-D555-4C01-8466-103D220E49A4}" type="parTrans" cxnId="{4E338DB5-06AB-4421-9C6C-D3DE7AAF4F85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16F92E69-02D9-404B-A254-C3401C3C2B84}" type="asst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11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"MTR" / "CM" measurements</a:t>
          </a:r>
        </a:p>
      </dgm:t>
    </dgm:pt>
    <dgm:pt modelId="{92FC2BEF-FC47-4C69-B517-31153A4C84F3}" type="parTrans" cxnId="{8AE982C6-899F-4C28-BEA1-D368AF85E919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3A784EAD-7AE2-4300-B385-D4CA102BC06D}" type="sibTrans" cxnId="{8AE982C6-899F-4C28-BEA1-D368AF85E919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F12A9CB6-98FE-49A0-9736-064DB47E318D}" type="asst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"%" DB level</a:t>
          </a:r>
        </a:p>
      </dgm:t>
    </dgm:pt>
    <dgm:pt modelId="{C2E4028D-EAB2-42B2-994A-8887E53231E6}" type="parTrans" cxnId="{67B724E8-17A1-4992-997C-7FFC31479499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9082B754-337C-4F6C-89B7-88F7FA7C1891}" type="sibTrans" cxnId="{67B724E8-17A1-4992-997C-7FFC31479499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1652D02B-124A-4781-89E2-EC98EA68E126}" type="asst">
      <dgm:prSet phldrT="[Text]" custT="1"/>
      <dgm:spPr>
        <a:solidFill>
          <a:srgbClr val="FFFF99"/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"NUM" / "%" tension</a:t>
          </a:r>
        </a:p>
      </dgm:t>
    </dgm:pt>
    <dgm:pt modelId="{466C6507-344C-4756-A20C-9B49E5406E23}" type="parTrans" cxnId="{D985E4F2-E54A-4A1B-A8F4-1BE41E5903CA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B03CD385-E8A9-42E3-9C54-B9F187259908}" type="sibTrans" cxnId="{D985E4F2-E54A-4A1B-A8F4-1BE41E5903CA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BD2BEC11-7FC2-4787-B9A5-ED865051A3A0}" type="asst">
      <dgm:prSet phldrT="[Text]" custT="1"/>
      <dgm:spPr>
        <a:solidFill>
          <a:srgbClr val="FFFF97"/>
        </a:solidFill>
      </dgm:spPr>
      <dgm:t>
        <a:bodyPr/>
        <a:lstStyle/>
        <a:p>
          <a:r>
            <a:rPr lang="en-GB" sz="11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"MTR" / "CM space</a:t>
          </a:r>
        </a:p>
      </dgm:t>
    </dgm:pt>
    <dgm:pt modelId="{9A881100-EFE9-43FC-A1FF-E7B56B5531FE}" type="parTrans" cxnId="{526DBA09-AEE8-4209-81B1-0E6F950C1E7D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39766CD5-FCF2-46A7-B238-71CB8F41BF43}" type="sibTrans" cxnId="{526DBA09-AEE8-4209-81B1-0E6F950C1E7D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F784E9E7-B44A-4C4C-A21D-55BECB49D4A6}" type="asst">
      <dgm:prSet phldrT="[Text]" custT="1"/>
      <dgm:spPr>
        <a:solidFill>
          <a:srgbClr val="FFFF97"/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"MTR" / "CM" level</a:t>
          </a:r>
        </a:p>
      </dgm:t>
    </dgm:pt>
    <dgm:pt modelId="{6F46C8F6-4097-4600-8E34-FB2F8B7C8FEF}" type="parTrans" cxnId="{6003505A-0AA4-46FA-9F3B-3771DE2FBC54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D73C2F08-C53D-4B36-B560-0B726DB6BF7E}" type="sibTrans" cxnId="{6003505A-0AA4-46FA-9F3B-3771DE2FBC54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BB558A08-8B8E-4B8C-B423-AE2C56B9E4DA}" type="asst">
      <dgm:prSet phldrT="[Text]" custT="1"/>
      <dgm:spPr>
        <a:solidFill>
          <a:srgbClr val="FFFF99"/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"NUM" pace </a:t>
          </a:r>
        </a:p>
      </dgm:t>
    </dgm:pt>
    <dgm:pt modelId="{7759ECA4-9A29-4623-B18B-79B2E193861B}" type="parTrans" cxnId="{AB222A12-ABEE-4C78-B429-15DA68091566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0C7DF75E-1D3C-40D1-AE49-050848AA412D}" type="sibTrans" cxnId="{AB222A12-ABEE-4C78-B429-15DA68091566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A6C6654B-4AB6-4E51-8752-CDFB1BBFAE76}" type="asst">
      <dgm:prSet phldrT="[Text]" custT="1"/>
      <dgm:spPr>
        <a:solidFill>
          <a:srgbClr val="FFFF99"/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"NUM" pace</a:t>
          </a:r>
        </a:p>
      </dgm:t>
    </dgm:pt>
    <dgm:pt modelId="{BA4A2716-7D05-423B-A81B-9E5DEC98866B}" type="parTrans" cxnId="{0D154D56-0F2C-4C2B-9F7B-B6F41003941E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C9708681-493B-43F2-95C4-7C51A8A70508}" type="sibTrans" cxnId="{0D154D56-0F2C-4C2B-9F7B-B6F41003941E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02CFA17B-DE58-4F71-AF3B-3B88B87E06A5}" type="asst">
      <dgm:prSet phldrT="[Text]" custT="1"/>
      <dgm:spPr>
        <a:solidFill>
          <a:srgbClr val="FFFF99"/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"%" volume</a:t>
          </a:r>
        </a:p>
      </dgm:t>
    </dgm:pt>
    <dgm:pt modelId="{33F7DED1-7D1C-4E43-A24C-E3FF1A37D166}" type="parTrans" cxnId="{459B5C9B-016C-4C03-90A5-5D49C22A06C9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CFAC5F84-A0EF-4C8C-98B4-F69039FCFD3C}" type="sibTrans" cxnId="{459B5C9B-016C-4C03-90A5-5D49C22A06C9}">
      <dgm:prSet/>
      <dgm:spPr/>
      <dgm:t>
        <a:bodyPr/>
        <a:lstStyle/>
        <a:p>
          <a:endParaRPr lang="en-GB" sz="3200">
            <a:solidFill>
              <a:sysClr val="windowText" lastClr="000000"/>
            </a:solidFill>
            <a:latin typeface="Eras Bold ITC" panose="020B0907030504020204" pitchFamily="34" charset="0"/>
          </a:endParaRPr>
        </a:p>
      </dgm:t>
    </dgm:pt>
    <dgm:pt modelId="{565CBFA1-F557-4A30-A2C5-BB86276B75B3}" type="asst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1100">
              <a:solidFill>
                <a:sysClr val="windowText" lastClr="000000"/>
              </a:solidFill>
              <a:latin typeface="Eras Bold ITC" panose="020B0907030504020204" pitchFamily="34" charset="0"/>
            </a:rPr>
            <a:t>"MINS" time</a:t>
          </a:r>
        </a:p>
      </dgm:t>
    </dgm:pt>
    <dgm:pt modelId="{9109E257-7A8B-4439-823C-C5D19F9D2300}" type="parTrans" cxnId="{94854A67-EB79-4A9A-9FDC-A9029555FFE6}">
      <dgm:prSet/>
      <dgm:spPr/>
      <dgm:t>
        <a:bodyPr/>
        <a:lstStyle/>
        <a:p>
          <a:endParaRPr lang="en-GB"/>
        </a:p>
      </dgm:t>
    </dgm:pt>
    <dgm:pt modelId="{5DF2D0D3-F0FA-4149-AC1F-0EEF7186D92F}" type="sibTrans" cxnId="{94854A67-EB79-4A9A-9FDC-A9029555FFE6}">
      <dgm:prSet/>
      <dgm:spPr/>
      <dgm:t>
        <a:bodyPr/>
        <a:lstStyle/>
        <a:p>
          <a:endParaRPr lang="en-GB"/>
        </a:p>
      </dgm:t>
    </dgm:pt>
    <dgm:pt modelId="{89605092-0ABE-4581-90CF-FA0A8C69D6C7}">
      <dgm:prSet phldrT="[Text]" custT="1"/>
      <dgm:spPr>
        <a:solidFill>
          <a:srgbClr val="FFFF00"/>
        </a:solidFill>
      </dgm:spPr>
      <dgm:t>
        <a:bodyPr/>
        <a:lstStyle/>
        <a:p>
          <a:r>
            <a:rPr lang="en-GB" sz="12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&amp; PERFORMANCE</a:t>
          </a:r>
        </a:p>
      </dgm:t>
    </dgm:pt>
    <dgm:pt modelId="{008604A3-6AD9-4FE0-ACEA-12CF8F64CA7A}" type="parTrans" cxnId="{1046E104-A453-4115-AC00-8D705F551E94}">
      <dgm:prSet/>
      <dgm:spPr/>
      <dgm:t>
        <a:bodyPr/>
        <a:lstStyle/>
        <a:p>
          <a:endParaRPr lang="en-US"/>
        </a:p>
      </dgm:t>
    </dgm:pt>
    <dgm:pt modelId="{D48D986E-2057-46F2-B5F5-E86264D329DE}" type="sibTrans" cxnId="{1046E104-A453-4115-AC00-8D705F551E94}">
      <dgm:prSet/>
      <dgm:spPr/>
      <dgm:t>
        <a:bodyPr/>
        <a:lstStyle/>
        <a:p>
          <a:endParaRPr lang="en-US"/>
        </a:p>
      </dgm:t>
    </dgm:pt>
    <dgm:pt modelId="{8220996A-13DF-41B5-B974-BC3C82490DE9}" type="pres">
      <dgm:prSet presAssocID="{DBA8F1D0-66EC-4D35-B947-6578E7D4B3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E62485D-39A4-4593-AA5F-2210E52DDDC5}" type="pres">
      <dgm:prSet presAssocID="{82EA1C3E-A9BE-4816-819E-71F1DB6481CC}" presName="hierRoot1" presStyleCnt="0">
        <dgm:presLayoutVars>
          <dgm:hierBranch val="init"/>
        </dgm:presLayoutVars>
      </dgm:prSet>
      <dgm:spPr/>
    </dgm:pt>
    <dgm:pt modelId="{DDE84F7D-472D-418F-85F5-35E017E976C6}" type="pres">
      <dgm:prSet presAssocID="{82EA1C3E-A9BE-4816-819E-71F1DB6481CC}" presName="rootComposite1" presStyleCnt="0"/>
      <dgm:spPr/>
    </dgm:pt>
    <dgm:pt modelId="{AB3FE02C-D740-4C86-9570-24B4513967D5}" type="pres">
      <dgm:prSet presAssocID="{82EA1C3E-A9BE-4816-819E-71F1DB6481CC}" presName="rootText1" presStyleLbl="node0" presStyleIdx="0" presStyleCnt="2" custScaleX="387462" custScaleY="431431" custLinFactY="-23863" custLinFactNeighborX="71983" custLinFactNeighborY="-100000">
        <dgm:presLayoutVars>
          <dgm:chPref val="3"/>
        </dgm:presLayoutVars>
      </dgm:prSet>
      <dgm:spPr/>
    </dgm:pt>
    <dgm:pt modelId="{499B69E4-A772-4CF0-90C1-A7A1AD5BE553}" type="pres">
      <dgm:prSet presAssocID="{82EA1C3E-A9BE-4816-819E-71F1DB6481CC}" presName="rootConnector1" presStyleLbl="node1" presStyleIdx="0" presStyleCnt="0"/>
      <dgm:spPr/>
    </dgm:pt>
    <dgm:pt modelId="{079FE303-DDAF-4791-BC21-350AE8B4EA7A}" type="pres">
      <dgm:prSet presAssocID="{82EA1C3E-A9BE-4816-819E-71F1DB6481CC}" presName="hierChild2" presStyleCnt="0"/>
      <dgm:spPr/>
    </dgm:pt>
    <dgm:pt modelId="{6DED4C54-7F77-45D1-B929-7E834E32211C}" type="pres">
      <dgm:prSet presAssocID="{82EA1C3E-A9BE-4816-819E-71F1DB6481CC}" presName="hierChild3" presStyleCnt="0"/>
      <dgm:spPr/>
    </dgm:pt>
    <dgm:pt modelId="{4BE1CA9D-89FE-4030-B7EE-8D388C3F0946}" type="pres">
      <dgm:prSet presAssocID="{4145E4AC-D1E4-49AD-8373-291CE2AAD593}" presName="Name115" presStyleLbl="parChTrans1D2" presStyleIdx="0" presStyleCnt="9"/>
      <dgm:spPr/>
    </dgm:pt>
    <dgm:pt modelId="{C198D61C-BD9C-444C-B941-173E29C551DE}" type="pres">
      <dgm:prSet presAssocID="{EF8F3066-E65F-4025-9D9B-B1EBDF4B1F6A}" presName="hierRoot3" presStyleCnt="0">
        <dgm:presLayoutVars>
          <dgm:hierBranch val="init"/>
        </dgm:presLayoutVars>
      </dgm:prSet>
      <dgm:spPr/>
    </dgm:pt>
    <dgm:pt modelId="{4719E9DE-5026-4A19-B22F-745210638D4D}" type="pres">
      <dgm:prSet presAssocID="{EF8F3066-E65F-4025-9D9B-B1EBDF4B1F6A}" presName="rootComposite3" presStyleCnt="0"/>
      <dgm:spPr/>
    </dgm:pt>
    <dgm:pt modelId="{C584B116-D568-40E2-9A2A-D837BA497AA9}" type="pres">
      <dgm:prSet presAssocID="{EF8F3066-E65F-4025-9D9B-B1EBDF4B1F6A}" presName="rootText3" presStyleLbl="asst1" presStyleIdx="0" presStyleCnt="24" custScaleX="208114" custScaleY="316433" custLinFactX="6585" custLinFactNeighborX="100000" custLinFactNeighborY="95307">
        <dgm:presLayoutVars>
          <dgm:chPref val="3"/>
        </dgm:presLayoutVars>
      </dgm:prSet>
      <dgm:spPr/>
    </dgm:pt>
    <dgm:pt modelId="{179D2AA2-8176-477D-A777-E4F34FEAD661}" type="pres">
      <dgm:prSet presAssocID="{EF8F3066-E65F-4025-9D9B-B1EBDF4B1F6A}" presName="rootConnector3" presStyleLbl="asst1" presStyleIdx="0" presStyleCnt="24"/>
      <dgm:spPr/>
    </dgm:pt>
    <dgm:pt modelId="{FD2FBC79-FB4A-4E6B-8FA6-234C1A6F4E9A}" type="pres">
      <dgm:prSet presAssocID="{EF8F3066-E65F-4025-9D9B-B1EBDF4B1F6A}" presName="hierChild6" presStyleCnt="0"/>
      <dgm:spPr/>
    </dgm:pt>
    <dgm:pt modelId="{E3BD9AE0-F6D9-473A-BA2A-3445FF80E30C}" type="pres">
      <dgm:prSet presAssocID="{EF8F3066-E65F-4025-9D9B-B1EBDF4B1F6A}" presName="hierChild7" presStyleCnt="0"/>
      <dgm:spPr/>
    </dgm:pt>
    <dgm:pt modelId="{C9651268-6022-4F9A-AC2E-32C003E285FC}" type="pres">
      <dgm:prSet presAssocID="{235C5197-41FF-408A-B6FC-1472D759B528}" presName="Name115" presStyleLbl="parChTrans1D3" presStyleIdx="0" presStyleCnt="15"/>
      <dgm:spPr/>
    </dgm:pt>
    <dgm:pt modelId="{F954BEC1-C1F2-4B5F-9E82-8F9FF8D809D2}" type="pres">
      <dgm:prSet presAssocID="{8B6A6C6A-5E17-469F-8D6A-2BC712AF0108}" presName="hierRoot3" presStyleCnt="0">
        <dgm:presLayoutVars>
          <dgm:hierBranch val="init"/>
        </dgm:presLayoutVars>
      </dgm:prSet>
      <dgm:spPr/>
    </dgm:pt>
    <dgm:pt modelId="{EFE31A4C-03FB-43A8-814D-FC43D1622181}" type="pres">
      <dgm:prSet presAssocID="{8B6A6C6A-5E17-469F-8D6A-2BC712AF0108}" presName="rootComposite3" presStyleCnt="0"/>
      <dgm:spPr/>
    </dgm:pt>
    <dgm:pt modelId="{E58E7434-56F9-4C6C-AF18-0D645BD0E0ED}" type="pres">
      <dgm:prSet presAssocID="{8B6A6C6A-5E17-469F-8D6A-2BC712AF0108}" presName="rootText3" presStyleLbl="asst1" presStyleIdx="1" presStyleCnt="24" custScaleX="160147" custScaleY="294291" custLinFactX="-67808" custLinFactY="-100000" custLinFactNeighborX="-100000" custLinFactNeighborY="-151436">
        <dgm:presLayoutVars>
          <dgm:chPref val="3"/>
        </dgm:presLayoutVars>
      </dgm:prSet>
      <dgm:spPr/>
    </dgm:pt>
    <dgm:pt modelId="{E672648A-E865-43C5-9D6C-8C82576BF154}" type="pres">
      <dgm:prSet presAssocID="{8B6A6C6A-5E17-469F-8D6A-2BC712AF0108}" presName="rootConnector3" presStyleLbl="asst1" presStyleIdx="1" presStyleCnt="24"/>
      <dgm:spPr/>
    </dgm:pt>
    <dgm:pt modelId="{63524531-4CEF-481A-962B-8725FF037798}" type="pres">
      <dgm:prSet presAssocID="{8B6A6C6A-5E17-469F-8D6A-2BC712AF0108}" presName="hierChild6" presStyleCnt="0"/>
      <dgm:spPr/>
    </dgm:pt>
    <dgm:pt modelId="{EFB9C04E-9849-4CE1-B70F-64AFF3C05053}" type="pres">
      <dgm:prSet presAssocID="{8B6A6C6A-5E17-469F-8D6A-2BC712AF0108}" presName="hierChild7" presStyleCnt="0"/>
      <dgm:spPr/>
    </dgm:pt>
    <dgm:pt modelId="{8A031526-C02C-4410-8128-2DC54174A2B7}" type="pres">
      <dgm:prSet presAssocID="{A8D05DC6-B35D-41F5-8005-A97D3FD566AA}" presName="Name115" presStyleLbl="parChTrans1D3" presStyleIdx="1" presStyleCnt="15"/>
      <dgm:spPr/>
    </dgm:pt>
    <dgm:pt modelId="{2276C935-CBCE-40CD-B179-882C84FF1FEA}" type="pres">
      <dgm:prSet presAssocID="{DA32A60E-93BB-43D8-8037-60B5677D1C40}" presName="hierRoot3" presStyleCnt="0">
        <dgm:presLayoutVars>
          <dgm:hierBranch val="init"/>
        </dgm:presLayoutVars>
      </dgm:prSet>
      <dgm:spPr/>
    </dgm:pt>
    <dgm:pt modelId="{8D32A881-94DE-4CD0-8E1D-43A1FF8B2138}" type="pres">
      <dgm:prSet presAssocID="{DA32A60E-93BB-43D8-8037-60B5677D1C40}" presName="rootComposite3" presStyleCnt="0"/>
      <dgm:spPr/>
    </dgm:pt>
    <dgm:pt modelId="{25BA47D0-4A3F-49C0-900F-21FD89B46C8E}" type="pres">
      <dgm:prSet presAssocID="{DA32A60E-93BB-43D8-8037-60B5677D1C40}" presName="rootText3" presStyleLbl="asst1" presStyleIdx="2" presStyleCnt="24" custScaleX="318015" custScaleY="323109" custLinFactX="18771" custLinFactY="-200000" custLinFactNeighborX="100000" custLinFactNeighborY="-251309">
        <dgm:presLayoutVars>
          <dgm:chPref val="3"/>
        </dgm:presLayoutVars>
      </dgm:prSet>
      <dgm:spPr/>
    </dgm:pt>
    <dgm:pt modelId="{4AC6628A-754E-4D13-B04A-BBE20B9E5D12}" type="pres">
      <dgm:prSet presAssocID="{DA32A60E-93BB-43D8-8037-60B5677D1C40}" presName="rootConnector3" presStyleLbl="asst1" presStyleIdx="2" presStyleCnt="24"/>
      <dgm:spPr/>
    </dgm:pt>
    <dgm:pt modelId="{9AECC211-B1C6-4039-8AAF-02B25B72B0C6}" type="pres">
      <dgm:prSet presAssocID="{DA32A60E-93BB-43D8-8037-60B5677D1C40}" presName="hierChild6" presStyleCnt="0"/>
      <dgm:spPr/>
    </dgm:pt>
    <dgm:pt modelId="{58A31FD3-FB1D-469D-A1B1-A32E9F4E5B92}" type="pres">
      <dgm:prSet presAssocID="{DA32A60E-93BB-43D8-8037-60B5677D1C40}" presName="hierChild7" presStyleCnt="0"/>
      <dgm:spPr/>
    </dgm:pt>
    <dgm:pt modelId="{D792C603-6609-4661-B9E9-F573203492A3}" type="pres">
      <dgm:prSet presAssocID="{994FA314-99AE-4DC4-A6EF-B104A5542211}" presName="Name115" presStyleLbl="parChTrans1D2" presStyleIdx="1" presStyleCnt="9"/>
      <dgm:spPr/>
    </dgm:pt>
    <dgm:pt modelId="{C3B5A720-CD15-4801-ACE3-F2C30FF74D2F}" type="pres">
      <dgm:prSet presAssocID="{50BAE85B-E95A-4FEA-B6C7-003F47C18F03}" presName="hierRoot3" presStyleCnt="0">
        <dgm:presLayoutVars>
          <dgm:hierBranch val="init"/>
        </dgm:presLayoutVars>
      </dgm:prSet>
      <dgm:spPr/>
    </dgm:pt>
    <dgm:pt modelId="{B696D3A6-2CF9-4603-A34E-7769E0A2CD7F}" type="pres">
      <dgm:prSet presAssocID="{50BAE85B-E95A-4FEA-B6C7-003F47C18F03}" presName="rootComposite3" presStyleCnt="0"/>
      <dgm:spPr/>
    </dgm:pt>
    <dgm:pt modelId="{6D243BD3-952A-4E28-926E-A82CDE02700B}" type="pres">
      <dgm:prSet presAssocID="{50BAE85B-E95A-4FEA-B6C7-003F47C18F03}" presName="rootText3" presStyleLbl="asst1" presStyleIdx="3" presStyleCnt="24" custScaleX="214585" custScaleY="420733" custLinFactX="148822" custLinFactNeighborX="200000" custLinFactNeighborY="-31769">
        <dgm:presLayoutVars>
          <dgm:chPref val="3"/>
        </dgm:presLayoutVars>
      </dgm:prSet>
      <dgm:spPr/>
    </dgm:pt>
    <dgm:pt modelId="{06D04C47-0CC3-48DB-90F4-A0FBCD4750A5}" type="pres">
      <dgm:prSet presAssocID="{50BAE85B-E95A-4FEA-B6C7-003F47C18F03}" presName="rootConnector3" presStyleLbl="asst1" presStyleIdx="3" presStyleCnt="24"/>
      <dgm:spPr/>
    </dgm:pt>
    <dgm:pt modelId="{2FD0161D-7F7A-468B-B5F8-32F52C93F873}" type="pres">
      <dgm:prSet presAssocID="{50BAE85B-E95A-4FEA-B6C7-003F47C18F03}" presName="hierChild6" presStyleCnt="0"/>
      <dgm:spPr/>
    </dgm:pt>
    <dgm:pt modelId="{999031E4-E8E7-479D-BC62-9A70F97FE65A}" type="pres">
      <dgm:prSet presAssocID="{50BAE85B-E95A-4FEA-B6C7-003F47C18F03}" presName="hierChild7" presStyleCnt="0"/>
      <dgm:spPr/>
    </dgm:pt>
    <dgm:pt modelId="{8DD00D55-5FD7-4F8C-8360-E6F4006176B3}" type="pres">
      <dgm:prSet presAssocID="{7F5B4624-5C71-4AF9-8472-FEECE85D57A4}" presName="Name115" presStyleLbl="parChTrans1D3" presStyleIdx="2" presStyleCnt="15"/>
      <dgm:spPr/>
    </dgm:pt>
    <dgm:pt modelId="{C0715674-27D1-4C51-B678-6F85ECF47F44}" type="pres">
      <dgm:prSet presAssocID="{1CFCAF82-E0D9-40E6-8181-2943AC72F6F7}" presName="hierRoot3" presStyleCnt="0">
        <dgm:presLayoutVars>
          <dgm:hierBranch val="init"/>
        </dgm:presLayoutVars>
      </dgm:prSet>
      <dgm:spPr/>
    </dgm:pt>
    <dgm:pt modelId="{497965A4-6601-44FA-8087-44B46E925E23}" type="pres">
      <dgm:prSet presAssocID="{1CFCAF82-E0D9-40E6-8181-2943AC72F6F7}" presName="rootComposite3" presStyleCnt="0"/>
      <dgm:spPr/>
    </dgm:pt>
    <dgm:pt modelId="{57047957-5A6C-4D71-A6D8-21F5211F6539}" type="pres">
      <dgm:prSet presAssocID="{1CFCAF82-E0D9-40E6-8181-2943AC72F6F7}" presName="rootText3" presStyleLbl="asst1" presStyleIdx="4" presStyleCnt="24" custScaleX="301884" custScaleY="312703" custLinFactX="100000" custLinFactY="331184" custLinFactNeighborX="159823" custLinFactNeighborY="400000">
        <dgm:presLayoutVars>
          <dgm:chPref val="3"/>
        </dgm:presLayoutVars>
      </dgm:prSet>
      <dgm:spPr/>
    </dgm:pt>
    <dgm:pt modelId="{BBF81135-8A2C-4F6D-AEBD-38B723D478B2}" type="pres">
      <dgm:prSet presAssocID="{1CFCAF82-E0D9-40E6-8181-2943AC72F6F7}" presName="rootConnector3" presStyleLbl="asst1" presStyleIdx="4" presStyleCnt="24"/>
      <dgm:spPr/>
    </dgm:pt>
    <dgm:pt modelId="{A5769798-4EF2-4061-BB7B-F27F458DEFBB}" type="pres">
      <dgm:prSet presAssocID="{1CFCAF82-E0D9-40E6-8181-2943AC72F6F7}" presName="hierChild6" presStyleCnt="0"/>
      <dgm:spPr/>
    </dgm:pt>
    <dgm:pt modelId="{DC3C3DC7-2FE6-49EE-9BEE-83CCEE757BB7}" type="pres">
      <dgm:prSet presAssocID="{1CFCAF82-E0D9-40E6-8181-2943AC72F6F7}" presName="hierChild7" presStyleCnt="0"/>
      <dgm:spPr/>
    </dgm:pt>
    <dgm:pt modelId="{761E92A3-38A4-430D-8B7A-5D3518163D3E}" type="pres">
      <dgm:prSet presAssocID="{5239BE36-3587-4533-8605-039183B61CE7}" presName="Name115" presStyleLbl="parChTrans1D3" presStyleIdx="3" presStyleCnt="15"/>
      <dgm:spPr/>
    </dgm:pt>
    <dgm:pt modelId="{537BAA0F-EEC3-4AED-A155-FD2C2CE9ED94}" type="pres">
      <dgm:prSet presAssocID="{4BCDC14B-32D6-43F7-88C4-A34907AC4811}" presName="hierRoot3" presStyleCnt="0">
        <dgm:presLayoutVars>
          <dgm:hierBranch val="init"/>
        </dgm:presLayoutVars>
      </dgm:prSet>
      <dgm:spPr/>
    </dgm:pt>
    <dgm:pt modelId="{5133585C-8B8C-44F8-A3B2-CB1E1EFB5AC4}" type="pres">
      <dgm:prSet presAssocID="{4BCDC14B-32D6-43F7-88C4-A34907AC4811}" presName="rootComposite3" presStyleCnt="0"/>
      <dgm:spPr/>
    </dgm:pt>
    <dgm:pt modelId="{AA0B8E3E-8AB4-4D76-B4E0-2231149666E5}" type="pres">
      <dgm:prSet presAssocID="{4BCDC14B-32D6-43F7-88C4-A34907AC4811}" presName="rootText3" presStyleLbl="asst1" presStyleIdx="5" presStyleCnt="24" custScaleX="332044" custScaleY="336783" custLinFactX="-32115" custLinFactY="100000" custLinFactNeighborX="-100000" custLinFactNeighborY="189470">
        <dgm:presLayoutVars>
          <dgm:chPref val="3"/>
        </dgm:presLayoutVars>
      </dgm:prSet>
      <dgm:spPr/>
    </dgm:pt>
    <dgm:pt modelId="{3DF0FD5B-EA37-4B70-B3C5-30571D5FE88B}" type="pres">
      <dgm:prSet presAssocID="{4BCDC14B-32D6-43F7-88C4-A34907AC4811}" presName="rootConnector3" presStyleLbl="asst1" presStyleIdx="5" presStyleCnt="24"/>
      <dgm:spPr/>
    </dgm:pt>
    <dgm:pt modelId="{F62682C3-0794-4777-8ABD-F069A59185AB}" type="pres">
      <dgm:prSet presAssocID="{4BCDC14B-32D6-43F7-88C4-A34907AC4811}" presName="hierChild6" presStyleCnt="0"/>
      <dgm:spPr/>
    </dgm:pt>
    <dgm:pt modelId="{38B70397-8AEA-48A1-B715-401347207CD0}" type="pres">
      <dgm:prSet presAssocID="{4BCDC14B-32D6-43F7-88C4-A34907AC4811}" presName="hierChild7" presStyleCnt="0"/>
      <dgm:spPr/>
    </dgm:pt>
    <dgm:pt modelId="{313E070C-2E2A-40B3-BD8D-902BC27F571C}" type="pres">
      <dgm:prSet presAssocID="{79C2B5D0-1790-4EB6-90C6-83A810AACBE3}" presName="Name115" presStyleLbl="parChTrans1D2" presStyleIdx="2" presStyleCnt="9"/>
      <dgm:spPr/>
    </dgm:pt>
    <dgm:pt modelId="{A357BFC8-D2C5-4818-A6F2-984705569A47}" type="pres">
      <dgm:prSet presAssocID="{C99995B5-0209-4F0D-8DA4-2419F25457CE}" presName="hierRoot3" presStyleCnt="0">
        <dgm:presLayoutVars>
          <dgm:hierBranch val="init"/>
        </dgm:presLayoutVars>
      </dgm:prSet>
      <dgm:spPr/>
    </dgm:pt>
    <dgm:pt modelId="{D62F991C-238E-4E28-8435-EB40E3EAD87A}" type="pres">
      <dgm:prSet presAssocID="{C99995B5-0209-4F0D-8DA4-2419F25457CE}" presName="rootComposite3" presStyleCnt="0"/>
      <dgm:spPr/>
    </dgm:pt>
    <dgm:pt modelId="{8543A64D-ABCA-42AD-A1F9-5501F6AAC485}" type="pres">
      <dgm:prSet presAssocID="{C99995B5-0209-4F0D-8DA4-2419F25457CE}" presName="rootText3" presStyleLbl="asst1" presStyleIdx="6" presStyleCnt="24" custScaleX="212358" custScaleY="288962" custLinFactNeighborX="84581" custLinFactNeighborY="38691">
        <dgm:presLayoutVars>
          <dgm:chPref val="3"/>
        </dgm:presLayoutVars>
      </dgm:prSet>
      <dgm:spPr/>
    </dgm:pt>
    <dgm:pt modelId="{9CF485D8-F2EC-4157-8FD7-001DCA05816B}" type="pres">
      <dgm:prSet presAssocID="{C99995B5-0209-4F0D-8DA4-2419F25457CE}" presName="rootConnector3" presStyleLbl="asst1" presStyleIdx="6" presStyleCnt="24"/>
      <dgm:spPr/>
    </dgm:pt>
    <dgm:pt modelId="{48030365-CDF7-4D2F-B6B8-126676D0DB1C}" type="pres">
      <dgm:prSet presAssocID="{C99995B5-0209-4F0D-8DA4-2419F25457CE}" presName="hierChild6" presStyleCnt="0"/>
      <dgm:spPr/>
    </dgm:pt>
    <dgm:pt modelId="{2B30A43B-13E3-4199-8972-73ED9A80669B}" type="pres">
      <dgm:prSet presAssocID="{C99995B5-0209-4F0D-8DA4-2419F25457CE}" presName="hierChild7" presStyleCnt="0"/>
      <dgm:spPr/>
    </dgm:pt>
    <dgm:pt modelId="{006F04E5-7B8F-4251-AC88-6ECEF0AEAE05}" type="pres">
      <dgm:prSet presAssocID="{3BD12298-F90C-4859-B6F7-1B72EA10BF8C}" presName="Name115" presStyleLbl="parChTrans1D3" presStyleIdx="4" presStyleCnt="15"/>
      <dgm:spPr/>
    </dgm:pt>
    <dgm:pt modelId="{B1FBBCE7-8405-4240-8A05-562CF22A269E}" type="pres">
      <dgm:prSet presAssocID="{4D448A6F-DD0E-4B8D-B219-F0BA936A803E}" presName="hierRoot3" presStyleCnt="0">
        <dgm:presLayoutVars>
          <dgm:hierBranch val="init"/>
        </dgm:presLayoutVars>
      </dgm:prSet>
      <dgm:spPr/>
    </dgm:pt>
    <dgm:pt modelId="{7164E64F-EEA6-4918-886F-B1A2A11D4560}" type="pres">
      <dgm:prSet presAssocID="{4D448A6F-DD0E-4B8D-B219-F0BA936A803E}" presName="rootComposite3" presStyleCnt="0"/>
      <dgm:spPr/>
    </dgm:pt>
    <dgm:pt modelId="{CAF8AA89-A83B-477E-B880-EC7A2D2E7F97}" type="pres">
      <dgm:prSet presAssocID="{4D448A6F-DD0E-4B8D-B219-F0BA936A803E}" presName="rootText3" presStyleLbl="asst1" presStyleIdx="7" presStyleCnt="24" custScaleX="275062" custScaleY="335561" custLinFactY="-200000" custLinFactNeighborX="-43570" custLinFactNeighborY="-269626">
        <dgm:presLayoutVars>
          <dgm:chPref val="3"/>
        </dgm:presLayoutVars>
      </dgm:prSet>
      <dgm:spPr/>
    </dgm:pt>
    <dgm:pt modelId="{EDCA6C7A-C6A5-4D33-9E12-5F5E1C6D0E69}" type="pres">
      <dgm:prSet presAssocID="{4D448A6F-DD0E-4B8D-B219-F0BA936A803E}" presName="rootConnector3" presStyleLbl="asst1" presStyleIdx="7" presStyleCnt="24"/>
      <dgm:spPr/>
    </dgm:pt>
    <dgm:pt modelId="{2FBBBF4C-D310-4ECE-9291-2B2A1C6BC1BE}" type="pres">
      <dgm:prSet presAssocID="{4D448A6F-DD0E-4B8D-B219-F0BA936A803E}" presName="hierChild6" presStyleCnt="0"/>
      <dgm:spPr/>
    </dgm:pt>
    <dgm:pt modelId="{74F43185-09E9-4782-9A0D-77B51456440A}" type="pres">
      <dgm:prSet presAssocID="{4D448A6F-DD0E-4B8D-B219-F0BA936A803E}" presName="hierChild7" presStyleCnt="0"/>
      <dgm:spPr/>
    </dgm:pt>
    <dgm:pt modelId="{66D2195F-BE63-4135-8E2F-754A50267C16}" type="pres">
      <dgm:prSet presAssocID="{7088E895-D555-4C01-8466-103D220E49A4}" presName="Name115" presStyleLbl="parChTrans1D3" presStyleIdx="5" presStyleCnt="15"/>
      <dgm:spPr/>
    </dgm:pt>
    <dgm:pt modelId="{8C5B2776-F5AF-454E-A695-38FF3E8E007C}" type="pres">
      <dgm:prSet presAssocID="{07543134-056F-46EA-A8BD-C12BD759BCDD}" presName="hierRoot3" presStyleCnt="0">
        <dgm:presLayoutVars>
          <dgm:hierBranch val="init"/>
        </dgm:presLayoutVars>
      </dgm:prSet>
      <dgm:spPr/>
    </dgm:pt>
    <dgm:pt modelId="{1D46430B-BB1A-48EC-9485-DFB5F356800B}" type="pres">
      <dgm:prSet presAssocID="{07543134-056F-46EA-A8BD-C12BD759BCDD}" presName="rootComposite3" presStyleCnt="0"/>
      <dgm:spPr/>
    </dgm:pt>
    <dgm:pt modelId="{AC4AF399-7B43-4F13-8865-B8E603C51F9F}" type="pres">
      <dgm:prSet presAssocID="{07543134-056F-46EA-A8BD-C12BD759BCDD}" presName="rootText3" presStyleLbl="asst1" presStyleIdx="8" presStyleCnt="24" custScaleX="233263" custScaleY="354175" custLinFactX="558" custLinFactY="-100000" custLinFactNeighborX="100000" custLinFactNeighborY="-172968">
        <dgm:presLayoutVars>
          <dgm:chPref val="3"/>
        </dgm:presLayoutVars>
      </dgm:prSet>
      <dgm:spPr/>
    </dgm:pt>
    <dgm:pt modelId="{44A23315-C6D0-42E1-910A-9E04ED974859}" type="pres">
      <dgm:prSet presAssocID="{07543134-056F-46EA-A8BD-C12BD759BCDD}" presName="rootConnector3" presStyleLbl="asst1" presStyleIdx="8" presStyleCnt="24"/>
      <dgm:spPr/>
    </dgm:pt>
    <dgm:pt modelId="{E4D6D591-4331-46CE-9314-59E873FFF70D}" type="pres">
      <dgm:prSet presAssocID="{07543134-056F-46EA-A8BD-C12BD759BCDD}" presName="hierChild6" presStyleCnt="0"/>
      <dgm:spPr/>
    </dgm:pt>
    <dgm:pt modelId="{72241522-5431-4B73-A38A-B1832527463D}" type="pres">
      <dgm:prSet presAssocID="{07543134-056F-46EA-A8BD-C12BD759BCDD}" presName="hierChild7" presStyleCnt="0"/>
      <dgm:spPr/>
    </dgm:pt>
    <dgm:pt modelId="{6D76BB5C-1DC6-4A34-89C2-22D67DFE0551}" type="pres">
      <dgm:prSet presAssocID="{C26529A7-80C3-42CE-8F04-A99042001B98}" presName="Name115" presStyleLbl="parChTrans1D2" presStyleIdx="3" presStyleCnt="9"/>
      <dgm:spPr/>
    </dgm:pt>
    <dgm:pt modelId="{F41EB0E4-A547-46C1-A845-802FBAB7FB8C}" type="pres">
      <dgm:prSet presAssocID="{F22D4532-23A1-4CC4-AF72-0DC13A26EF52}" presName="hierRoot3" presStyleCnt="0">
        <dgm:presLayoutVars>
          <dgm:hierBranch val="init"/>
        </dgm:presLayoutVars>
      </dgm:prSet>
      <dgm:spPr/>
    </dgm:pt>
    <dgm:pt modelId="{C507F8D6-1EA9-4D84-B2B4-F668F3A66894}" type="pres">
      <dgm:prSet presAssocID="{F22D4532-23A1-4CC4-AF72-0DC13A26EF52}" presName="rootComposite3" presStyleCnt="0"/>
      <dgm:spPr/>
    </dgm:pt>
    <dgm:pt modelId="{BCB71A12-A2A1-48AA-9BC0-C6142CF9D4B1}" type="pres">
      <dgm:prSet presAssocID="{F22D4532-23A1-4CC4-AF72-0DC13A26EF52}" presName="rootText3" presStyleLbl="asst1" presStyleIdx="9" presStyleCnt="24" custScaleX="220932" custScaleY="373972" custLinFactX="100000" custLinFactNeighborX="122361" custLinFactNeighborY="-30883">
        <dgm:presLayoutVars>
          <dgm:chPref val="3"/>
        </dgm:presLayoutVars>
      </dgm:prSet>
      <dgm:spPr/>
    </dgm:pt>
    <dgm:pt modelId="{44A3E0CE-7AB0-4E8B-A7E3-2F853A5332AB}" type="pres">
      <dgm:prSet presAssocID="{F22D4532-23A1-4CC4-AF72-0DC13A26EF52}" presName="rootConnector3" presStyleLbl="asst1" presStyleIdx="9" presStyleCnt="24"/>
      <dgm:spPr/>
    </dgm:pt>
    <dgm:pt modelId="{28834C1F-9881-4322-A23F-312E9F8CD5D6}" type="pres">
      <dgm:prSet presAssocID="{F22D4532-23A1-4CC4-AF72-0DC13A26EF52}" presName="hierChild6" presStyleCnt="0"/>
      <dgm:spPr/>
    </dgm:pt>
    <dgm:pt modelId="{FC29C67B-010C-4D3E-83CE-4F7927AD5439}" type="pres">
      <dgm:prSet presAssocID="{F22D4532-23A1-4CC4-AF72-0DC13A26EF52}" presName="hierChild7" presStyleCnt="0"/>
      <dgm:spPr/>
    </dgm:pt>
    <dgm:pt modelId="{339FCE9F-FF19-4141-9AD1-65900DA06D29}" type="pres">
      <dgm:prSet presAssocID="{92FC2BEF-FC47-4C69-B517-31153A4C84F3}" presName="Name115" presStyleLbl="parChTrans1D3" presStyleIdx="6" presStyleCnt="15"/>
      <dgm:spPr/>
    </dgm:pt>
    <dgm:pt modelId="{84439FA5-0FC0-4408-B667-312A0D795D63}" type="pres">
      <dgm:prSet presAssocID="{16F92E69-02D9-404B-A254-C3401C3C2B84}" presName="hierRoot3" presStyleCnt="0">
        <dgm:presLayoutVars>
          <dgm:hierBranch val="init"/>
        </dgm:presLayoutVars>
      </dgm:prSet>
      <dgm:spPr/>
    </dgm:pt>
    <dgm:pt modelId="{19EAF505-B1DE-4F8B-92FF-AC554597A20C}" type="pres">
      <dgm:prSet presAssocID="{16F92E69-02D9-404B-A254-C3401C3C2B84}" presName="rootComposite3" presStyleCnt="0"/>
      <dgm:spPr/>
    </dgm:pt>
    <dgm:pt modelId="{D5D0C30F-ED4E-41F4-91F6-77F4D2EFC9B8}" type="pres">
      <dgm:prSet presAssocID="{16F92E69-02D9-404B-A254-C3401C3C2B84}" presName="rootText3" presStyleLbl="asst1" presStyleIdx="10" presStyleCnt="24" custScaleX="311930" custScaleY="325685" custLinFactX="22338" custLinFactY="314123" custLinFactNeighborX="100000" custLinFactNeighborY="400000">
        <dgm:presLayoutVars>
          <dgm:chPref val="3"/>
        </dgm:presLayoutVars>
      </dgm:prSet>
      <dgm:spPr/>
    </dgm:pt>
    <dgm:pt modelId="{06E3F697-DCE6-4E60-888B-43855F124F1D}" type="pres">
      <dgm:prSet presAssocID="{16F92E69-02D9-404B-A254-C3401C3C2B84}" presName="rootConnector3" presStyleLbl="asst1" presStyleIdx="10" presStyleCnt="24"/>
      <dgm:spPr/>
    </dgm:pt>
    <dgm:pt modelId="{EFFFC626-2940-4036-867C-145E8729157B}" type="pres">
      <dgm:prSet presAssocID="{16F92E69-02D9-404B-A254-C3401C3C2B84}" presName="hierChild6" presStyleCnt="0"/>
      <dgm:spPr/>
    </dgm:pt>
    <dgm:pt modelId="{68AE63F5-7212-4136-93E1-C5D4CA60CF51}" type="pres">
      <dgm:prSet presAssocID="{16F92E69-02D9-404B-A254-C3401C3C2B84}" presName="hierChild7" presStyleCnt="0"/>
      <dgm:spPr/>
    </dgm:pt>
    <dgm:pt modelId="{9CBA164B-8884-4B0E-BDF9-A78D9889E559}" type="pres">
      <dgm:prSet presAssocID="{85F2A99A-9155-438B-BF8C-6D2147EEE8D3}" presName="Name115" presStyleLbl="parChTrans1D2" presStyleIdx="4" presStyleCnt="9"/>
      <dgm:spPr/>
    </dgm:pt>
    <dgm:pt modelId="{B5ED757A-8140-4CDE-A32A-77930CC80ADF}" type="pres">
      <dgm:prSet presAssocID="{9959EFC9-C7F9-4002-9FCD-42E50E83F453}" presName="hierRoot3" presStyleCnt="0">
        <dgm:presLayoutVars>
          <dgm:hierBranch val="init"/>
        </dgm:presLayoutVars>
      </dgm:prSet>
      <dgm:spPr/>
    </dgm:pt>
    <dgm:pt modelId="{312644AE-94E3-405D-B736-CF2E20A3619B}" type="pres">
      <dgm:prSet presAssocID="{9959EFC9-C7F9-4002-9FCD-42E50E83F453}" presName="rootComposite3" presStyleCnt="0"/>
      <dgm:spPr/>
    </dgm:pt>
    <dgm:pt modelId="{EAA5DC9A-4C73-424C-B63D-166E5162FE55}" type="pres">
      <dgm:prSet presAssocID="{9959EFC9-C7F9-4002-9FCD-42E50E83F453}" presName="rootText3" presStyleLbl="asst1" presStyleIdx="11" presStyleCnt="24" custScaleX="209072" custScaleY="328862" custLinFactY="27112" custLinFactNeighborX="73541" custLinFactNeighborY="100000">
        <dgm:presLayoutVars>
          <dgm:chPref val="3"/>
        </dgm:presLayoutVars>
      </dgm:prSet>
      <dgm:spPr/>
    </dgm:pt>
    <dgm:pt modelId="{8EFE75C7-0B68-4EBB-924E-1D5186DBA8CD}" type="pres">
      <dgm:prSet presAssocID="{9959EFC9-C7F9-4002-9FCD-42E50E83F453}" presName="rootConnector3" presStyleLbl="asst1" presStyleIdx="11" presStyleCnt="24"/>
      <dgm:spPr/>
    </dgm:pt>
    <dgm:pt modelId="{2CEEF6FE-E021-4477-B312-6C0A44306FFE}" type="pres">
      <dgm:prSet presAssocID="{9959EFC9-C7F9-4002-9FCD-42E50E83F453}" presName="hierChild6" presStyleCnt="0"/>
      <dgm:spPr/>
    </dgm:pt>
    <dgm:pt modelId="{B2F815B6-8868-441D-987C-5296D872D7A0}" type="pres">
      <dgm:prSet presAssocID="{9959EFC9-C7F9-4002-9FCD-42E50E83F453}" presName="hierChild7" presStyleCnt="0"/>
      <dgm:spPr/>
    </dgm:pt>
    <dgm:pt modelId="{6FE07EC7-B85B-43B8-84B2-E20E896D85CE}" type="pres">
      <dgm:prSet presAssocID="{C2E4028D-EAB2-42B2-994A-8887E53231E6}" presName="Name115" presStyleLbl="parChTrans1D3" presStyleIdx="7" presStyleCnt="15"/>
      <dgm:spPr/>
    </dgm:pt>
    <dgm:pt modelId="{60C59E71-79DB-451E-8C32-58F379AB6A05}" type="pres">
      <dgm:prSet presAssocID="{F12A9CB6-98FE-49A0-9736-064DB47E318D}" presName="hierRoot3" presStyleCnt="0">
        <dgm:presLayoutVars>
          <dgm:hierBranch val="init"/>
        </dgm:presLayoutVars>
      </dgm:prSet>
      <dgm:spPr/>
    </dgm:pt>
    <dgm:pt modelId="{A3EFBE29-E2CA-4522-824A-306928F5BFEB}" type="pres">
      <dgm:prSet presAssocID="{F12A9CB6-98FE-49A0-9736-064DB47E318D}" presName="rootComposite3" presStyleCnt="0"/>
      <dgm:spPr/>
    </dgm:pt>
    <dgm:pt modelId="{5FF41556-BA6F-4E10-A79D-F0381F1AEDF9}" type="pres">
      <dgm:prSet presAssocID="{F12A9CB6-98FE-49A0-9736-064DB47E318D}" presName="rootText3" presStyleLbl="asst1" presStyleIdx="12" presStyleCnt="24" custScaleX="173524" custScaleY="315325" custLinFactY="-62731" custLinFactNeighborX="24756" custLinFactNeighborY="-100000">
        <dgm:presLayoutVars>
          <dgm:chPref val="3"/>
        </dgm:presLayoutVars>
      </dgm:prSet>
      <dgm:spPr/>
    </dgm:pt>
    <dgm:pt modelId="{EBC942C4-63CB-4626-B99C-4554B93DF304}" type="pres">
      <dgm:prSet presAssocID="{F12A9CB6-98FE-49A0-9736-064DB47E318D}" presName="rootConnector3" presStyleLbl="asst1" presStyleIdx="12" presStyleCnt="24"/>
      <dgm:spPr/>
    </dgm:pt>
    <dgm:pt modelId="{9764D726-5104-4F19-9DD2-6AA0E5318517}" type="pres">
      <dgm:prSet presAssocID="{F12A9CB6-98FE-49A0-9736-064DB47E318D}" presName="hierChild6" presStyleCnt="0"/>
      <dgm:spPr/>
    </dgm:pt>
    <dgm:pt modelId="{26F9E229-33AA-4697-90A5-BFAFAAB32C44}" type="pres">
      <dgm:prSet presAssocID="{F12A9CB6-98FE-49A0-9736-064DB47E318D}" presName="hierChild7" presStyleCnt="0"/>
      <dgm:spPr/>
    </dgm:pt>
    <dgm:pt modelId="{A552BB29-8C29-4B9E-88CB-C4F1737820BB}" type="pres">
      <dgm:prSet presAssocID="{9109E257-7A8B-4439-823C-C5D19F9D2300}" presName="Name115" presStyleLbl="parChTrans1D3" presStyleIdx="8" presStyleCnt="15"/>
      <dgm:spPr/>
    </dgm:pt>
    <dgm:pt modelId="{8537597F-6906-4672-882F-ED3EF49C3DAD}" type="pres">
      <dgm:prSet presAssocID="{565CBFA1-F557-4A30-A2C5-BB86276B75B3}" presName="hierRoot3" presStyleCnt="0">
        <dgm:presLayoutVars>
          <dgm:hierBranch val="init"/>
        </dgm:presLayoutVars>
      </dgm:prSet>
      <dgm:spPr/>
    </dgm:pt>
    <dgm:pt modelId="{C4F03C2D-D146-45D8-A19B-78D26C5428BF}" type="pres">
      <dgm:prSet presAssocID="{565CBFA1-F557-4A30-A2C5-BB86276B75B3}" presName="rootComposite3" presStyleCnt="0"/>
      <dgm:spPr/>
    </dgm:pt>
    <dgm:pt modelId="{CBC1920E-ACE9-4FA1-B7C8-38C993942482}" type="pres">
      <dgm:prSet presAssocID="{565CBFA1-F557-4A30-A2C5-BB86276B75B3}" presName="rootText3" presStyleLbl="asst1" presStyleIdx="13" presStyleCnt="24" custScaleX="173524" custScaleY="315325" custLinFactX="-100000" custLinFactY="-389677" custLinFactNeighborX="-137157" custLinFactNeighborY="-400000">
        <dgm:presLayoutVars>
          <dgm:chPref val="3"/>
        </dgm:presLayoutVars>
      </dgm:prSet>
      <dgm:spPr/>
    </dgm:pt>
    <dgm:pt modelId="{2188FC25-39F3-4D29-A9DE-050464894B0B}" type="pres">
      <dgm:prSet presAssocID="{565CBFA1-F557-4A30-A2C5-BB86276B75B3}" presName="rootConnector3" presStyleLbl="asst1" presStyleIdx="13" presStyleCnt="24"/>
      <dgm:spPr/>
    </dgm:pt>
    <dgm:pt modelId="{8C7D592C-DF4D-4B8F-9B14-4FE45177575E}" type="pres">
      <dgm:prSet presAssocID="{565CBFA1-F557-4A30-A2C5-BB86276B75B3}" presName="hierChild6" presStyleCnt="0"/>
      <dgm:spPr/>
    </dgm:pt>
    <dgm:pt modelId="{CC118F5E-DFD7-42B3-978B-FAF4C9F988A1}" type="pres">
      <dgm:prSet presAssocID="{565CBFA1-F557-4A30-A2C5-BB86276B75B3}" presName="hierChild7" presStyleCnt="0"/>
      <dgm:spPr/>
    </dgm:pt>
    <dgm:pt modelId="{F6C2397A-5C3D-433A-95CA-DFEDD978DD21}" type="pres">
      <dgm:prSet presAssocID="{045D7CF4-F3AD-4F7C-A2B3-39AA5D10FABC}" presName="Name115" presStyleLbl="parChTrans1D2" presStyleIdx="5" presStyleCnt="9"/>
      <dgm:spPr/>
    </dgm:pt>
    <dgm:pt modelId="{DAFF9518-0023-4A80-B0EA-D5AE20105CE8}" type="pres">
      <dgm:prSet presAssocID="{CD45EBDB-C07C-43BA-AF29-6FD6F740D9B7}" presName="hierRoot3" presStyleCnt="0">
        <dgm:presLayoutVars>
          <dgm:hierBranch val="init"/>
        </dgm:presLayoutVars>
      </dgm:prSet>
      <dgm:spPr/>
    </dgm:pt>
    <dgm:pt modelId="{20F0C9A0-D721-4596-B87E-C240626F31E1}" type="pres">
      <dgm:prSet presAssocID="{CD45EBDB-C07C-43BA-AF29-6FD6F740D9B7}" presName="rootComposite3" presStyleCnt="0"/>
      <dgm:spPr/>
    </dgm:pt>
    <dgm:pt modelId="{770305D9-C78F-4183-80B0-141AE4772A95}" type="pres">
      <dgm:prSet presAssocID="{CD45EBDB-C07C-43BA-AF29-6FD6F740D9B7}" presName="rootText3" presStyleLbl="asst1" presStyleIdx="14" presStyleCnt="24" custScaleX="212654" custScaleY="331443" custLinFactX="48350" custLinFactNeighborX="100000" custLinFactNeighborY="23162">
        <dgm:presLayoutVars>
          <dgm:chPref val="3"/>
        </dgm:presLayoutVars>
      </dgm:prSet>
      <dgm:spPr/>
    </dgm:pt>
    <dgm:pt modelId="{457F7F26-63FA-47FD-88CC-E902B8735722}" type="pres">
      <dgm:prSet presAssocID="{CD45EBDB-C07C-43BA-AF29-6FD6F740D9B7}" presName="rootConnector3" presStyleLbl="asst1" presStyleIdx="14" presStyleCnt="24"/>
      <dgm:spPr/>
    </dgm:pt>
    <dgm:pt modelId="{6F3FA736-623C-4C01-B711-C6693E1A9529}" type="pres">
      <dgm:prSet presAssocID="{CD45EBDB-C07C-43BA-AF29-6FD6F740D9B7}" presName="hierChild6" presStyleCnt="0"/>
      <dgm:spPr/>
    </dgm:pt>
    <dgm:pt modelId="{136F4D54-F89B-4515-B39C-BB5A07F77769}" type="pres">
      <dgm:prSet presAssocID="{CD45EBDB-C07C-43BA-AF29-6FD6F740D9B7}" presName="hierChild7" presStyleCnt="0"/>
      <dgm:spPr/>
    </dgm:pt>
    <dgm:pt modelId="{47507A95-F859-44B1-B844-BF5D65062CEB}" type="pres">
      <dgm:prSet presAssocID="{466C6507-344C-4756-A20C-9B49E5406E23}" presName="Name115" presStyleLbl="parChTrans1D3" presStyleIdx="9" presStyleCnt="15"/>
      <dgm:spPr/>
    </dgm:pt>
    <dgm:pt modelId="{F38F9146-7F14-4FFD-862F-3611DADF4C9C}" type="pres">
      <dgm:prSet presAssocID="{1652D02B-124A-4781-89E2-EC98EA68E126}" presName="hierRoot3" presStyleCnt="0">
        <dgm:presLayoutVars>
          <dgm:hierBranch val="init"/>
        </dgm:presLayoutVars>
      </dgm:prSet>
      <dgm:spPr/>
    </dgm:pt>
    <dgm:pt modelId="{BD5AF4F2-85E4-4667-BD40-A1F1B92191BE}" type="pres">
      <dgm:prSet presAssocID="{1652D02B-124A-4781-89E2-EC98EA68E126}" presName="rootComposite3" presStyleCnt="0"/>
      <dgm:spPr/>
    </dgm:pt>
    <dgm:pt modelId="{8B4A6814-0332-425B-92F9-04AFD343AFC9}" type="pres">
      <dgm:prSet presAssocID="{1652D02B-124A-4781-89E2-EC98EA68E126}" presName="rootText3" presStyleLbl="asst1" presStyleIdx="15" presStyleCnt="24" custScaleX="263463" custScaleY="353077" custLinFactY="314407" custLinFactNeighborX="24315" custLinFactNeighborY="400000">
        <dgm:presLayoutVars>
          <dgm:chPref val="3"/>
        </dgm:presLayoutVars>
      </dgm:prSet>
      <dgm:spPr/>
    </dgm:pt>
    <dgm:pt modelId="{BBF65E0D-94B8-4FAF-B0DD-EE8E6028F2FA}" type="pres">
      <dgm:prSet presAssocID="{1652D02B-124A-4781-89E2-EC98EA68E126}" presName="rootConnector3" presStyleLbl="asst1" presStyleIdx="15" presStyleCnt="24"/>
      <dgm:spPr/>
    </dgm:pt>
    <dgm:pt modelId="{26F176AB-814F-49DC-9721-BE5C82134732}" type="pres">
      <dgm:prSet presAssocID="{1652D02B-124A-4781-89E2-EC98EA68E126}" presName="hierChild6" presStyleCnt="0"/>
      <dgm:spPr/>
    </dgm:pt>
    <dgm:pt modelId="{067C33B7-B26F-4050-A98C-02BB03EDAB0E}" type="pres">
      <dgm:prSet presAssocID="{1652D02B-124A-4781-89E2-EC98EA68E126}" presName="hierChild7" presStyleCnt="0"/>
      <dgm:spPr/>
    </dgm:pt>
    <dgm:pt modelId="{4B446CA6-F243-4D99-9E9B-A044763F57D8}" type="pres">
      <dgm:prSet presAssocID="{E11EFD93-9E17-4A7C-9B21-C60CFDDFE0F8}" presName="Name115" presStyleLbl="parChTrans1D2" presStyleIdx="6" presStyleCnt="9"/>
      <dgm:spPr/>
    </dgm:pt>
    <dgm:pt modelId="{B1A71C31-8486-4EC5-9949-D6A320155757}" type="pres">
      <dgm:prSet presAssocID="{A30A3377-8CA2-4202-A8F4-5FCB33D54526}" presName="hierRoot3" presStyleCnt="0">
        <dgm:presLayoutVars>
          <dgm:hierBranch val="init"/>
        </dgm:presLayoutVars>
      </dgm:prSet>
      <dgm:spPr/>
    </dgm:pt>
    <dgm:pt modelId="{E126076D-0654-415C-B4FD-BBB7EFDE6061}" type="pres">
      <dgm:prSet presAssocID="{A30A3377-8CA2-4202-A8F4-5FCB33D54526}" presName="rootComposite3" presStyleCnt="0"/>
      <dgm:spPr/>
    </dgm:pt>
    <dgm:pt modelId="{0CBA6453-31D2-4340-9AF8-011DA9C2980A}" type="pres">
      <dgm:prSet presAssocID="{A30A3377-8CA2-4202-A8F4-5FCB33D54526}" presName="rootText3" presStyleLbl="asst1" presStyleIdx="16" presStyleCnt="24" custScaleX="173524" custScaleY="296919" custLinFactX="8677" custLinFactNeighborX="100000" custLinFactNeighborY="74803">
        <dgm:presLayoutVars>
          <dgm:chPref val="3"/>
        </dgm:presLayoutVars>
      </dgm:prSet>
      <dgm:spPr/>
    </dgm:pt>
    <dgm:pt modelId="{7B87543B-86DD-40DB-9281-3FBC304D1F5A}" type="pres">
      <dgm:prSet presAssocID="{A30A3377-8CA2-4202-A8F4-5FCB33D54526}" presName="rootConnector3" presStyleLbl="asst1" presStyleIdx="16" presStyleCnt="24"/>
      <dgm:spPr/>
    </dgm:pt>
    <dgm:pt modelId="{7E59C81A-2F8F-4373-BF1E-726775F37B6B}" type="pres">
      <dgm:prSet presAssocID="{A30A3377-8CA2-4202-A8F4-5FCB33D54526}" presName="hierChild6" presStyleCnt="0"/>
      <dgm:spPr/>
    </dgm:pt>
    <dgm:pt modelId="{D96B06FC-92BF-4880-AE1A-15814CD3CEF4}" type="pres">
      <dgm:prSet presAssocID="{A30A3377-8CA2-4202-A8F4-5FCB33D54526}" presName="hierChild7" presStyleCnt="0"/>
      <dgm:spPr/>
    </dgm:pt>
    <dgm:pt modelId="{740255C6-B3F6-4B41-B324-648074A3472F}" type="pres">
      <dgm:prSet presAssocID="{9A881100-EFE9-43FC-A1FF-E7B56B5531FE}" presName="Name115" presStyleLbl="parChTrans1D3" presStyleIdx="10" presStyleCnt="15"/>
      <dgm:spPr/>
    </dgm:pt>
    <dgm:pt modelId="{CF175798-FA46-46A4-A2EF-F911BB10792D}" type="pres">
      <dgm:prSet presAssocID="{BD2BEC11-7FC2-4787-B9A5-ED865051A3A0}" presName="hierRoot3" presStyleCnt="0">
        <dgm:presLayoutVars>
          <dgm:hierBranch val="init"/>
        </dgm:presLayoutVars>
      </dgm:prSet>
      <dgm:spPr/>
    </dgm:pt>
    <dgm:pt modelId="{83F866CC-BA9D-4A27-A543-90AC28BC841F}" type="pres">
      <dgm:prSet presAssocID="{BD2BEC11-7FC2-4787-B9A5-ED865051A3A0}" presName="rootComposite3" presStyleCnt="0"/>
      <dgm:spPr/>
    </dgm:pt>
    <dgm:pt modelId="{B490A318-6B0A-4B14-8280-4B126F350D53}" type="pres">
      <dgm:prSet presAssocID="{BD2BEC11-7FC2-4787-B9A5-ED865051A3A0}" presName="rootText3" presStyleLbl="asst1" presStyleIdx="17" presStyleCnt="24" custScaleX="205387" custScaleY="420555" custLinFactX="-81185" custLinFactY="-160158" custLinFactNeighborX="-100000" custLinFactNeighborY="-200000">
        <dgm:presLayoutVars>
          <dgm:chPref val="3"/>
        </dgm:presLayoutVars>
      </dgm:prSet>
      <dgm:spPr/>
    </dgm:pt>
    <dgm:pt modelId="{58193111-B382-41F7-B277-B1B9D5F3E4AF}" type="pres">
      <dgm:prSet presAssocID="{BD2BEC11-7FC2-4787-B9A5-ED865051A3A0}" presName="rootConnector3" presStyleLbl="asst1" presStyleIdx="17" presStyleCnt="24"/>
      <dgm:spPr/>
    </dgm:pt>
    <dgm:pt modelId="{965CC89A-12BE-4618-970C-6DAF0E96A877}" type="pres">
      <dgm:prSet presAssocID="{BD2BEC11-7FC2-4787-B9A5-ED865051A3A0}" presName="hierChild6" presStyleCnt="0"/>
      <dgm:spPr/>
    </dgm:pt>
    <dgm:pt modelId="{4118A272-587B-4037-9C4A-D7F07D809AC3}" type="pres">
      <dgm:prSet presAssocID="{BD2BEC11-7FC2-4787-B9A5-ED865051A3A0}" presName="hierChild7" presStyleCnt="0"/>
      <dgm:spPr/>
    </dgm:pt>
    <dgm:pt modelId="{B302704C-0CAC-4672-A402-C7E9705BD619}" type="pres">
      <dgm:prSet presAssocID="{6F46C8F6-4097-4600-8E34-FB2F8B7C8FEF}" presName="Name115" presStyleLbl="parChTrans1D3" presStyleIdx="11" presStyleCnt="15"/>
      <dgm:spPr/>
    </dgm:pt>
    <dgm:pt modelId="{5978DFB9-93C0-4F2A-8190-D2814B80C2AC}" type="pres">
      <dgm:prSet presAssocID="{F784E9E7-B44A-4C4C-A21D-55BECB49D4A6}" presName="hierRoot3" presStyleCnt="0">
        <dgm:presLayoutVars>
          <dgm:hierBranch val="init"/>
        </dgm:presLayoutVars>
      </dgm:prSet>
      <dgm:spPr/>
    </dgm:pt>
    <dgm:pt modelId="{4CF40B5D-991C-43C8-837F-C2C0C803FAFC}" type="pres">
      <dgm:prSet presAssocID="{F784E9E7-B44A-4C4C-A21D-55BECB49D4A6}" presName="rootComposite3" presStyleCnt="0"/>
      <dgm:spPr/>
    </dgm:pt>
    <dgm:pt modelId="{096F6411-4671-48B7-928D-53F425F7FA96}" type="pres">
      <dgm:prSet presAssocID="{F784E9E7-B44A-4C4C-A21D-55BECB49D4A6}" presName="rootText3" presStyleLbl="asst1" presStyleIdx="18" presStyleCnt="24" custScaleX="219271" custScaleY="390509" custLinFactY="-383228" custLinFactNeighborX="84304" custLinFactNeighborY="-400000">
        <dgm:presLayoutVars>
          <dgm:chPref val="3"/>
        </dgm:presLayoutVars>
      </dgm:prSet>
      <dgm:spPr/>
    </dgm:pt>
    <dgm:pt modelId="{B68861F6-A82C-41BC-8C80-4707716CE9E0}" type="pres">
      <dgm:prSet presAssocID="{F784E9E7-B44A-4C4C-A21D-55BECB49D4A6}" presName="rootConnector3" presStyleLbl="asst1" presStyleIdx="18" presStyleCnt="24"/>
      <dgm:spPr/>
    </dgm:pt>
    <dgm:pt modelId="{30BA6C77-20C8-4E2F-BA22-A15826C17ECF}" type="pres">
      <dgm:prSet presAssocID="{F784E9E7-B44A-4C4C-A21D-55BECB49D4A6}" presName="hierChild6" presStyleCnt="0"/>
      <dgm:spPr/>
    </dgm:pt>
    <dgm:pt modelId="{F01F9B76-19BB-4B53-B76A-F36BE1C40B7B}" type="pres">
      <dgm:prSet presAssocID="{F784E9E7-B44A-4C4C-A21D-55BECB49D4A6}" presName="hierChild7" presStyleCnt="0"/>
      <dgm:spPr/>
    </dgm:pt>
    <dgm:pt modelId="{9C1AFA13-56A8-4536-ACED-8D3630246165}" type="pres">
      <dgm:prSet presAssocID="{7814313C-AFAB-423B-A084-FCEE1D626A17}" presName="Name115" presStyleLbl="parChTrans1D2" presStyleIdx="7" presStyleCnt="9"/>
      <dgm:spPr/>
    </dgm:pt>
    <dgm:pt modelId="{E830DC2C-9824-4305-B547-A32176BAC52C}" type="pres">
      <dgm:prSet presAssocID="{F3876640-7BC1-4113-905F-CBFB9C9146B2}" presName="hierRoot3" presStyleCnt="0">
        <dgm:presLayoutVars>
          <dgm:hierBranch val="init"/>
        </dgm:presLayoutVars>
      </dgm:prSet>
      <dgm:spPr/>
    </dgm:pt>
    <dgm:pt modelId="{B3B52954-747F-429C-8A49-B1B452B5FD14}" type="pres">
      <dgm:prSet presAssocID="{F3876640-7BC1-4113-905F-CBFB9C9146B2}" presName="rootComposite3" presStyleCnt="0"/>
      <dgm:spPr/>
    </dgm:pt>
    <dgm:pt modelId="{E256FA02-599B-4068-98D9-956DE4DE9062}" type="pres">
      <dgm:prSet presAssocID="{F3876640-7BC1-4113-905F-CBFB9C9146B2}" presName="rootText3" presStyleLbl="asst1" presStyleIdx="19" presStyleCnt="24" custScaleX="237580" custScaleY="328038" custLinFactNeighborX="47944" custLinFactNeighborY="72886">
        <dgm:presLayoutVars>
          <dgm:chPref val="3"/>
        </dgm:presLayoutVars>
      </dgm:prSet>
      <dgm:spPr/>
    </dgm:pt>
    <dgm:pt modelId="{9D345359-F3E4-412E-B8AD-35FB579ABE71}" type="pres">
      <dgm:prSet presAssocID="{F3876640-7BC1-4113-905F-CBFB9C9146B2}" presName="rootConnector3" presStyleLbl="asst1" presStyleIdx="19" presStyleCnt="24"/>
      <dgm:spPr/>
    </dgm:pt>
    <dgm:pt modelId="{D4621B6C-FB4C-4BF1-8063-911B2E99BB93}" type="pres">
      <dgm:prSet presAssocID="{F3876640-7BC1-4113-905F-CBFB9C9146B2}" presName="hierChild6" presStyleCnt="0"/>
      <dgm:spPr/>
    </dgm:pt>
    <dgm:pt modelId="{8A2F65FF-639E-4A17-B3CE-C61C2ECE1970}" type="pres">
      <dgm:prSet presAssocID="{F3876640-7BC1-4113-905F-CBFB9C9146B2}" presName="hierChild7" presStyleCnt="0"/>
      <dgm:spPr/>
    </dgm:pt>
    <dgm:pt modelId="{4C876E65-121F-4ED4-9376-0B522A01283C}" type="pres">
      <dgm:prSet presAssocID="{7759ECA4-9A29-4623-B18B-79B2E193861B}" presName="Name115" presStyleLbl="parChTrans1D3" presStyleIdx="12" presStyleCnt="15"/>
      <dgm:spPr/>
    </dgm:pt>
    <dgm:pt modelId="{E009A3FC-FBFA-48DD-8F30-96FBBFF367D1}" type="pres">
      <dgm:prSet presAssocID="{BB558A08-8B8E-4B8C-B423-AE2C56B9E4DA}" presName="hierRoot3" presStyleCnt="0">
        <dgm:presLayoutVars>
          <dgm:hierBranch val="init"/>
        </dgm:presLayoutVars>
      </dgm:prSet>
      <dgm:spPr/>
    </dgm:pt>
    <dgm:pt modelId="{0661FDBC-55B0-4F53-BA21-26B3AF7A19A7}" type="pres">
      <dgm:prSet presAssocID="{BB558A08-8B8E-4B8C-B423-AE2C56B9E4DA}" presName="rootComposite3" presStyleCnt="0"/>
      <dgm:spPr/>
    </dgm:pt>
    <dgm:pt modelId="{D0239310-2185-476A-8CE4-D2FB99A14B74}" type="pres">
      <dgm:prSet presAssocID="{BB558A08-8B8E-4B8C-B423-AE2C56B9E4DA}" presName="rootText3" presStyleLbl="asst1" presStyleIdx="20" presStyleCnt="24" custScaleX="173524" custScaleY="302473" custLinFactY="300000" custLinFactNeighborX="41057" custLinFactNeighborY="371413">
        <dgm:presLayoutVars>
          <dgm:chPref val="3"/>
        </dgm:presLayoutVars>
      </dgm:prSet>
      <dgm:spPr/>
    </dgm:pt>
    <dgm:pt modelId="{D63F7731-EAAD-4795-B9C8-F54E9E108C27}" type="pres">
      <dgm:prSet presAssocID="{BB558A08-8B8E-4B8C-B423-AE2C56B9E4DA}" presName="rootConnector3" presStyleLbl="asst1" presStyleIdx="20" presStyleCnt="24"/>
      <dgm:spPr/>
    </dgm:pt>
    <dgm:pt modelId="{5F6AA4CF-7E3B-40FC-B8F3-D0E7D1ECA692}" type="pres">
      <dgm:prSet presAssocID="{BB558A08-8B8E-4B8C-B423-AE2C56B9E4DA}" presName="hierChild6" presStyleCnt="0"/>
      <dgm:spPr/>
    </dgm:pt>
    <dgm:pt modelId="{014C9F5A-468A-45E3-AF99-B214C3DC9532}" type="pres">
      <dgm:prSet presAssocID="{BB558A08-8B8E-4B8C-B423-AE2C56B9E4DA}" presName="hierChild7" presStyleCnt="0"/>
      <dgm:spPr/>
    </dgm:pt>
    <dgm:pt modelId="{7840D64E-3A11-4345-A2FB-AC14759CDCC9}" type="pres">
      <dgm:prSet presAssocID="{069862CC-B515-464D-BE40-CAE04124FCD1}" presName="Name115" presStyleLbl="parChTrans1D2" presStyleIdx="8" presStyleCnt="9"/>
      <dgm:spPr/>
    </dgm:pt>
    <dgm:pt modelId="{2FE94E8F-FFFA-4C94-B98E-D32DE1A82BF2}" type="pres">
      <dgm:prSet presAssocID="{DD5229C8-3B2A-4D72-BE84-EF9B37F59243}" presName="hierRoot3" presStyleCnt="0">
        <dgm:presLayoutVars>
          <dgm:hierBranch val="init"/>
        </dgm:presLayoutVars>
      </dgm:prSet>
      <dgm:spPr/>
    </dgm:pt>
    <dgm:pt modelId="{EBF7DD89-45F0-4202-945F-030CB6A1FE37}" type="pres">
      <dgm:prSet presAssocID="{DD5229C8-3B2A-4D72-BE84-EF9B37F59243}" presName="rootComposite3" presStyleCnt="0"/>
      <dgm:spPr/>
    </dgm:pt>
    <dgm:pt modelId="{43DEBE51-3F3C-48B2-8E36-9ABC8DA9EA7E}" type="pres">
      <dgm:prSet presAssocID="{DD5229C8-3B2A-4D72-BE84-EF9B37F59243}" presName="rootText3" presStyleLbl="asst1" presStyleIdx="21" presStyleCnt="24" custScaleX="173524" custScaleY="215150" custLinFactNeighborX="22669" custLinFactNeighborY="50713">
        <dgm:presLayoutVars>
          <dgm:chPref val="3"/>
        </dgm:presLayoutVars>
      </dgm:prSet>
      <dgm:spPr/>
    </dgm:pt>
    <dgm:pt modelId="{57862ABB-5666-4C30-B0B6-D2E749066CA9}" type="pres">
      <dgm:prSet presAssocID="{DD5229C8-3B2A-4D72-BE84-EF9B37F59243}" presName="rootConnector3" presStyleLbl="asst1" presStyleIdx="21" presStyleCnt="24"/>
      <dgm:spPr/>
    </dgm:pt>
    <dgm:pt modelId="{55055461-EED0-42B9-8EF5-3CA060443EB6}" type="pres">
      <dgm:prSet presAssocID="{DD5229C8-3B2A-4D72-BE84-EF9B37F59243}" presName="hierChild6" presStyleCnt="0"/>
      <dgm:spPr/>
    </dgm:pt>
    <dgm:pt modelId="{DE470A6D-7CDC-4F8F-BEAC-6EB2EE923C53}" type="pres">
      <dgm:prSet presAssocID="{DD5229C8-3B2A-4D72-BE84-EF9B37F59243}" presName="hierChild7" presStyleCnt="0"/>
      <dgm:spPr/>
    </dgm:pt>
    <dgm:pt modelId="{522FA3BB-AF91-4B71-8CDA-89A1C0E08B67}" type="pres">
      <dgm:prSet presAssocID="{BA4A2716-7D05-423B-A81B-9E5DEC98866B}" presName="Name115" presStyleLbl="parChTrans1D3" presStyleIdx="13" presStyleCnt="15"/>
      <dgm:spPr/>
    </dgm:pt>
    <dgm:pt modelId="{465B2E03-E26B-4F0E-B9DF-C1168167ECCA}" type="pres">
      <dgm:prSet presAssocID="{A6C6654B-4AB6-4E51-8752-CDFB1BBFAE76}" presName="hierRoot3" presStyleCnt="0">
        <dgm:presLayoutVars>
          <dgm:hierBranch val="init"/>
        </dgm:presLayoutVars>
      </dgm:prSet>
      <dgm:spPr/>
    </dgm:pt>
    <dgm:pt modelId="{F2480568-060D-4044-8C8B-1AE5AE88D0B1}" type="pres">
      <dgm:prSet presAssocID="{A6C6654B-4AB6-4E51-8752-CDFB1BBFAE76}" presName="rootComposite3" presStyleCnt="0"/>
      <dgm:spPr/>
    </dgm:pt>
    <dgm:pt modelId="{DB505DF1-3B6A-4084-B3E6-72945401C7A9}" type="pres">
      <dgm:prSet presAssocID="{A6C6654B-4AB6-4E51-8752-CDFB1BBFAE76}" presName="rootText3" presStyleLbl="asst1" presStyleIdx="22" presStyleCnt="24" custScaleX="173524" custScaleY="404006" custLinFactY="-88505" custLinFactNeighborX="-67114" custLinFactNeighborY="-100000">
        <dgm:presLayoutVars>
          <dgm:chPref val="3"/>
        </dgm:presLayoutVars>
      </dgm:prSet>
      <dgm:spPr/>
    </dgm:pt>
    <dgm:pt modelId="{8ED60383-0EB6-4C13-91E8-087EFD906535}" type="pres">
      <dgm:prSet presAssocID="{A6C6654B-4AB6-4E51-8752-CDFB1BBFAE76}" presName="rootConnector3" presStyleLbl="asst1" presStyleIdx="22" presStyleCnt="24"/>
      <dgm:spPr/>
    </dgm:pt>
    <dgm:pt modelId="{D9C569EA-0991-47C7-BBDE-2103B269C75F}" type="pres">
      <dgm:prSet presAssocID="{A6C6654B-4AB6-4E51-8752-CDFB1BBFAE76}" presName="hierChild6" presStyleCnt="0"/>
      <dgm:spPr/>
    </dgm:pt>
    <dgm:pt modelId="{243D2143-57F8-4C3E-9F17-6CBB41DF9531}" type="pres">
      <dgm:prSet presAssocID="{A6C6654B-4AB6-4E51-8752-CDFB1BBFAE76}" presName="hierChild7" presStyleCnt="0"/>
      <dgm:spPr/>
    </dgm:pt>
    <dgm:pt modelId="{C34DC520-E2D4-46A9-AF61-B2DC1160A12B}" type="pres">
      <dgm:prSet presAssocID="{33F7DED1-7D1C-4E43-A24C-E3FF1A37D166}" presName="Name115" presStyleLbl="parChTrans1D3" presStyleIdx="14" presStyleCnt="15"/>
      <dgm:spPr/>
    </dgm:pt>
    <dgm:pt modelId="{AD4C3255-9787-469D-B9AB-0653FEB2EEF9}" type="pres">
      <dgm:prSet presAssocID="{02CFA17B-DE58-4F71-AF3B-3B88B87E06A5}" presName="hierRoot3" presStyleCnt="0">
        <dgm:presLayoutVars>
          <dgm:hierBranch val="init"/>
        </dgm:presLayoutVars>
      </dgm:prSet>
      <dgm:spPr/>
    </dgm:pt>
    <dgm:pt modelId="{8DD75482-AA78-4BCA-BA8C-C884882496AD}" type="pres">
      <dgm:prSet presAssocID="{02CFA17B-DE58-4F71-AF3B-3B88B87E06A5}" presName="rootComposite3" presStyleCnt="0"/>
      <dgm:spPr/>
    </dgm:pt>
    <dgm:pt modelId="{EEAA6B95-5529-49C0-B42F-9FFB589A5A20}" type="pres">
      <dgm:prSet presAssocID="{02CFA17B-DE58-4F71-AF3B-3B88B87E06A5}" presName="rootText3" presStyleLbl="asst1" presStyleIdx="23" presStyleCnt="24" custScaleX="173524" custScaleY="324531" custLinFactY="253520" custLinFactNeighborX="-83280" custLinFactNeighborY="300000">
        <dgm:presLayoutVars>
          <dgm:chPref val="3"/>
        </dgm:presLayoutVars>
      </dgm:prSet>
      <dgm:spPr/>
    </dgm:pt>
    <dgm:pt modelId="{429E8526-76DD-482B-B3A2-F250A6C265F2}" type="pres">
      <dgm:prSet presAssocID="{02CFA17B-DE58-4F71-AF3B-3B88B87E06A5}" presName="rootConnector3" presStyleLbl="asst1" presStyleIdx="23" presStyleCnt="24"/>
      <dgm:spPr/>
    </dgm:pt>
    <dgm:pt modelId="{ACAFA38D-B0AE-4AA3-A315-7E8B258583A6}" type="pres">
      <dgm:prSet presAssocID="{02CFA17B-DE58-4F71-AF3B-3B88B87E06A5}" presName="hierChild6" presStyleCnt="0"/>
      <dgm:spPr/>
    </dgm:pt>
    <dgm:pt modelId="{BA6A3B1B-8D73-48B9-AAE7-3E78719CE3FE}" type="pres">
      <dgm:prSet presAssocID="{02CFA17B-DE58-4F71-AF3B-3B88B87E06A5}" presName="hierChild7" presStyleCnt="0"/>
      <dgm:spPr/>
    </dgm:pt>
    <dgm:pt modelId="{6CA7947B-F953-49C3-AD48-85D9234EB50D}" type="pres">
      <dgm:prSet presAssocID="{89605092-0ABE-4581-90CF-FA0A8C69D6C7}" presName="hierRoot1" presStyleCnt="0">
        <dgm:presLayoutVars>
          <dgm:hierBranch val="init"/>
        </dgm:presLayoutVars>
      </dgm:prSet>
      <dgm:spPr/>
    </dgm:pt>
    <dgm:pt modelId="{B6D82DB4-445D-4570-8A86-124BB6243726}" type="pres">
      <dgm:prSet presAssocID="{89605092-0ABE-4581-90CF-FA0A8C69D6C7}" presName="rootComposite1" presStyleCnt="0"/>
      <dgm:spPr/>
    </dgm:pt>
    <dgm:pt modelId="{F573E19E-185A-4963-948A-97D25CCB45D3}" type="pres">
      <dgm:prSet presAssocID="{89605092-0ABE-4581-90CF-FA0A8C69D6C7}" presName="rootText1" presStyleLbl="node0" presStyleIdx="1" presStyleCnt="2" custScaleX="394891" custScaleY="418012" custLinFactY="-63190" custLinFactNeighborX="66108" custLinFactNeighborY="-100000">
        <dgm:presLayoutVars>
          <dgm:chPref val="3"/>
        </dgm:presLayoutVars>
      </dgm:prSet>
      <dgm:spPr/>
    </dgm:pt>
    <dgm:pt modelId="{1FC6DD20-2EEB-4EF4-9700-9D7C965AAC04}" type="pres">
      <dgm:prSet presAssocID="{89605092-0ABE-4581-90CF-FA0A8C69D6C7}" presName="rootConnector1" presStyleLbl="node1" presStyleIdx="0" presStyleCnt="0"/>
      <dgm:spPr/>
    </dgm:pt>
    <dgm:pt modelId="{ECF20B48-5515-430C-B741-451B332EBA87}" type="pres">
      <dgm:prSet presAssocID="{89605092-0ABE-4581-90CF-FA0A8C69D6C7}" presName="hierChild2" presStyleCnt="0"/>
      <dgm:spPr/>
    </dgm:pt>
    <dgm:pt modelId="{D0BD9484-B3F1-405B-B581-807BC00C9567}" type="pres">
      <dgm:prSet presAssocID="{89605092-0ABE-4581-90CF-FA0A8C69D6C7}" presName="hierChild3" presStyleCnt="0"/>
      <dgm:spPr/>
    </dgm:pt>
  </dgm:ptLst>
  <dgm:cxnLst>
    <dgm:cxn modelId="{90131C00-EAB1-4304-842A-29C5CA133FB2}" type="presOf" srcId="{DBA8F1D0-66EC-4D35-B947-6578E7D4B3B6}" destId="{8220996A-13DF-41B5-B974-BC3C82490DE9}" srcOrd="0" destOrd="0" presId="urn:microsoft.com/office/officeart/2009/3/layout/HorizontalOrganizationChart"/>
    <dgm:cxn modelId="{2662D900-45AF-47E1-9D43-635BFFD961C7}" type="presOf" srcId="{C2E4028D-EAB2-42B2-994A-8887E53231E6}" destId="{6FE07EC7-B85B-43B8-84B2-E20E896D85CE}" srcOrd="0" destOrd="0" presId="urn:microsoft.com/office/officeart/2009/3/layout/HorizontalOrganizationChart"/>
    <dgm:cxn modelId="{D518A804-7EAE-45CB-AFD2-9694B99CB9FE}" type="presOf" srcId="{BA4A2716-7D05-423B-A81B-9E5DEC98866B}" destId="{522FA3BB-AF91-4B71-8CDA-89A1C0E08B67}" srcOrd="0" destOrd="0" presId="urn:microsoft.com/office/officeart/2009/3/layout/HorizontalOrganizationChart"/>
    <dgm:cxn modelId="{3BBCD504-5AB0-4147-8C3F-98A16E8CE9CA}" srcId="{50BAE85B-E95A-4FEA-B6C7-003F47C18F03}" destId="{1CFCAF82-E0D9-40E6-8181-2943AC72F6F7}" srcOrd="0" destOrd="0" parTransId="{7F5B4624-5C71-4AF9-8472-FEECE85D57A4}" sibTransId="{2781AFE5-09FC-4031-825B-2EB9EB447577}"/>
    <dgm:cxn modelId="{1046E104-A453-4115-AC00-8D705F551E94}" srcId="{DBA8F1D0-66EC-4D35-B947-6578E7D4B3B6}" destId="{89605092-0ABE-4581-90CF-FA0A8C69D6C7}" srcOrd="1" destOrd="0" parTransId="{008604A3-6AD9-4FE0-ACEA-12CF8F64CA7A}" sibTransId="{D48D986E-2057-46F2-B5F5-E86264D329DE}"/>
    <dgm:cxn modelId="{BD812905-FEEB-4610-A25F-F1DA764BBBAC}" type="presOf" srcId="{F3876640-7BC1-4113-905F-CBFB9C9146B2}" destId="{E256FA02-599B-4068-98D9-956DE4DE9062}" srcOrd="0" destOrd="0" presId="urn:microsoft.com/office/officeart/2009/3/layout/HorizontalOrganizationChart"/>
    <dgm:cxn modelId="{526DBA09-AEE8-4209-81B1-0E6F950C1E7D}" srcId="{A30A3377-8CA2-4202-A8F4-5FCB33D54526}" destId="{BD2BEC11-7FC2-4787-B9A5-ED865051A3A0}" srcOrd="0" destOrd="0" parTransId="{9A881100-EFE9-43FC-A1FF-E7B56B5531FE}" sibTransId="{39766CD5-FCF2-46A7-B238-71CB8F41BF43}"/>
    <dgm:cxn modelId="{50EAC30E-FA48-4FD9-A0C5-8048879F6B6B}" type="presOf" srcId="{7759ECA4-9A29-4623-B18B-79B2E193861B}" destId="{4C876E65-121F-4ED4-9376-0B522A01283C}" srcOrd="0" destOrd="0" presId="urn:microsoft.com/office/officeart/2009/3/layout/HorizontalOrganizationChart"/>
    <dgm:cxn modelId="{E811F80F-A2B3-4F0D-BF94-A50154D461B7}" srcId="{82EA1C3E-A9BE-4816-819E-71F1DB6481CC}" destId="{CD45EBDB-C07C-43BA-AF29-6FD6F740D9B7}" srcOrd="5" destOrd="0" parTransId="{045D7CF4-F3AD-4F7C-A2B3-39AA5D10FABC}" sibTransId="{4D2E5BA5-ABCF-4E77-ACAD-9E7B43BEF6AF}"/>
    <dgm:cxn modelId="{AB222A12-ABEE-4C78-B429-15DA68091566}" srcId="{F3876640-7BC1-4113-905F-CBFB9C9146B2}" destId="{BB558A08-8B8E-4B8C-B423-AE2C56B9E4DA}" srcOrd="0" destOrd="0" parTransId="{7759ECA4-9A29-4623-B18B-79B2E193861B}" sibTransId="{0C7DF75E-1D3C-40D1-AE49-050848AA412D}"/>
    <dgm:cxn modelId="{A2258B12-E6FD-44C5-A5D7-201721F5B8DC}" type="presOf" srcId="{50BAE85B-E95A-4FEA-B6C7-003F47C18F03}" destId="{6D243BD3-952A-4E28-926E-A82CDE02700B}" srcOrd="0" destOrd="0" presId="urn:microsoft.com/office/officeart/2009/3/layout/HorizontalOrganizationChart"/>
    <dgm:cxn modelId="{8F9F4B13-9FE8-48EF-8D3F-BC96B345217E}" type="presOf" srcId="{7814313C-AFAB-423B-A084-FCEE1D626A17}" destId="{9C1AFA13-56A8-4536-ACED-8D3630246165}" srcOrd="0" destOrd="0" presId="urn:microsoft.com/office/officeart/2009/3/layout/HorizontalOrganizationChart"/>
    <dgm:cxn modelId="{4D4BB614-F0A3-4363-B9AF-109531E88231}" type="presOf" srcId="{DD5229C8-3B2A-4D72-BE84-EF9B37F59243}" destId="{57862ABB-5666-4C30-B0B6-D2E749066CA9}" srcOrd="1" destOrd="0" presId="urn:microsoft.com/office/officeart/2009/3/layout/HorizontalOrganizationChart"/>
    <dgm:cxn modelId="{9F40A615-51F7-4C0D-8AA5-971B754865EC}" type="presOf" srcId="{565CBFA1-F557-4A30-A2C5-BB86276B75B3}" destId="{2188FC25-39F3-4D29-A9DE-050464894B0B}" srcOrd="1" destOrd="0" presId="urn:microsoft.com/office/officeart/2009/3/layout/HorizontalOrganizationChart"/>
    <dgm:cxn modelId="{93A0D016-F103-4C42-94B6-6B157192CB87}" type="presOf" srcId="{565CBFA1-F557-4A30-A2C5-BB86276B75B3}" destId="{CBC1920E-ACE9-4FA1-B7C8-38C993942482}" srcOrd="0" destOrd="0" presId="urn:microsoft.com/office/officeart/2009/3/layout/HorizontalOrganizationChart"/>
    <dgm:cxn modelId="{2D447F18-26A9-4810-9C7F-F412AC5EB3D5}" srcId="{82EA1C3E-A9BE-4816-819E-71F1DB6481CC}" destId="{EF8F3066-E65F-4025-9D9B-B1EBDF4B1F6A}" srcOrd="0" destOrd="0" parTransId="{4145E4AC-D1E4-49AD-8373-291CE2AAD593}" sibTransId="{A8164885-0874-494D-8720-83429B591C38}"/>
    <dgm:cxn modelId="{46768119-0DFB-4224-B885-5CFAD7CAC5A6}" type="presOf" srcId="{466C6507-344C-4756-A20C-9B49E5406E23}" destId="{47507A95-F859-44B1-B844-BF5D65062CEB}" srcOrd="0" destOrd="0" presId="urn:microsoft.com/office/officeart/2009/3/layout/HorizontalOrganizationChart"/>
    <dgm:cxn modelId="{497EE01C-4A3F-4CD1-BBAC-02D31A59B76C}" type="presOf" srcId="{33F7DED1-7D1C-4E43-A24C-E3FF1A37D166}" destId="{C34DC520-E2D4-46A9-AF61-B2DC1160A12B}" srcOrd="0" destOrd="0" presId="urn:microsoft.com/office/officeart/2009/3/layout/HorizontalOrganizationChart"/>
    <dgm:cxn modelId="{0A4B1F1E-8738-4D24-8FFF-3419C2BF55A0}" type="presOf" srcId="{E11EFD93-9E17-4A7C-9B21-C60CFDDFE0F8}" destId="{4B446CA6-F243-4D99-9E9B-A044763F57D8}" srcOrd="0" destOrd="0" presId="urn:microsoft.com/office/officeart/2009/3/layout/HorizontalOrganizationChart"/>
    <dgm:cxn modelId="{0C5AA52A-1CD9-44FD-8D82-48E22D6F3074}" type="presOf" srcId="{50BAE85B-E95A-4FEA-B6C7-003F47C18F03}" destId="{06D04C47-0CC3-48DB-90F4-A0FBCD4750A5}" srcOrd="1" destOrd="0" presId="urn:microsoft.com/office/officeart/2009/3/layout/HorizontalOrganizationChart"/>
    <dgm:cxn modelId="{62355230-AF41-43B1-92C4-781D7CB092E4}" type="presOf" srcId="{4D448A6F-DD0E-4B8D-B219-F0BA936A803E}" destId="{EDCA6C7A-C6A5-4D33-9E12-5F5E1C6D0E69}" srcOrd="1" destOrd="0" presId="urn:microsoft.com/office/officeart/2009/3/layout/HorizontalOrganizationChart"/>
    <dgm:cxn modelId="{3DBF9439-D489-4D9F-B111-B277738E3A98}" type="presOf" srcId="{92FC2BEF-FC47-4C69-B517-31153A4C84F3}" destId="{339FCE9F-FF19-4141-9AD1-65900DA06D29}" srcOrd="0" destOrd="0" presId="urn:microsoft.com/office/officeart/2009/3/layout/HorizontalOrganizationChart"/>
    <dgm:cxn modelId="{1AE52D3D-80C4-4E73-99D8-92B046471BDD}" type="presOf" srcId="{DA32A60E-93BB-43D8-8037-60B5677D1C40}" destId="{25BA47D0-4A3F-49C0-900F-21FD89B46C8E}" srcOrd="0" destOrd="0" presId="urn:microsoft.com/office/officeart/2009/3/layout/HorizontalOrganizationChart"/>
    <dgm:cxn modelId="{F1F45A3F-B68C-42AA-B1D3-DA236F4BD4AD}" srcId="{82EA1C3E-A9BE-4816-819E-71F1DB6481CC}" destId="{DD5229C8-3B2A-4D72-BE84-EF9B37F59243}" srcOrd="8" destOrd="0" parTransId="{069862CC-B515-464D-BE40-CAE04124FCD1}" sibTransId="{C2731D00-9031-40F7-A1F5-D3A7E47B7F7B}"/>
    <dgm:cxn modelId="{FCC24662-737B-4E45-9E14-F5AF9EEDEA3F}" srcId="{82EA1C3E-A9BE-4816-819E-71F1DB6481CC}" destId="{A30A3377-8CA2-4202-A8F4-5FCB33D54526}" srcOrd="6" destOrd="0" parTransId="{E11EFD93-9E17-4A7C-9B21-C60CFDDFE0F8}" sibTransId="{ADFE8E48-D472-443B-8280-D3CAD096797A}"/>
    <dgm:cxn modelId="{450BFC42-0A77-49D0-80F9-70761E3949B5}" type="presOf" srcId="{16F92E69-02D9-404B-A254-C3401C3C2B84}" destId="{D5D0C30F-ED4E-41F4-91F6-77F4D2EFC9B8}" srcOrd="0" destOrd="0" presId="urn:microsoft.com/office/officeart/2009/3/layout/HorizontalOrganizationChart"/>
    <dgm:cxn modelId="{32F65C43-A548-473F-B574-4F239588A575}" type="presOf" srcId="{C26529A7-80C3-42CE-8F04-A99042001B98}" destId="{6D76BB5C-1DC6-4A34-89C2-22D67DFE0551}" srcOrd="0" destOrd="0" presId="urn:microsoft.com/office/officeart/2009/3/layout/HorizontalOrganizationChart"/>
    <dgm:cxn modelId="{EBD08244-38A7-4786-8F92-389D38EC9A46}" srcId="{82EA1C3E-A9BE-4816-819E-71F1DB6481CC}" destId="{9959EFC9-C7F9-4002-9FCD-42E50E83F453}" srcOrd="4" destOrd="0" parTransId="{85F2A99A-9155-438B-BF8C-6D2147EEE8D3}" sibTransId="{353B7FC7-A3F1-4083-8C43-5F069874AA29}"/>
    <dgm:cxn modelId="{1CED8244-C6EF-424F-96B6-4BE1B0B54A28}" type="presOf" srcId="{CD45EBDB-C07C-43BA-AF29-6FD6F740D9B7}" destId="{770305D9-C78F-4183-80B0-141AE4772A95}" srcOrd="0" destOrd="0" presId="urn:microsoft.com/office/officeart/2009/3/layout/HorizontalOrganizationChart"/>
    <dgm:cxn modelId="{3EBE8346-C48A-4068-B95A-91B7C4C8BEDE}" type="presOf" srcId="{F3876640-7BC1-4113-905F-CBFB9C9146B2}" destId="{9D345359-F3E4-412E-B8AD-35FB579ABE71}" srcOrd="1" destOrd="0" presId="urn:microsoft.com/office/officeart/2009/3/layout/HorizontalOrganizationChart"/>
    <dgm:cxn modelId="{9D3E9366-6A46-4007-82DD-B109CF913D57}" type="presOf" srcId="{9109E257-7A8B-4439-823C-C5D19F9D2300}" destId="{A552BB29-8C29-4B9E-88CB-C4F1737820BB}" srcOrd="0" destOrd="0" presId="urn:microsoft.com/office/officeart/2009/3/layout/HorizontalOrganizationChart"/>
    <dgm:cxn modelId="{47FBA466-1BF8-4643-8D6D-635CC7BD2A45}" srcId="{C99995B5-0209-4F0D-8DA4-2419F25457CE}" destId="{4D448A6F-DD0E-4B8D-B219-F0BA936A803E}" srcOrd="0" destOrd="0" parTransId="{3BD12298-F90C-4859-B6F7-1B72EA10BF8C}" sibTransId="{93F3BC18-2096-4C8E-8833-7B2AB067FD07}"/>
    <dgm:cxn modelId="{94854A67-EB79-4A9A-9FDC-A9029555FFE6}" srcId="{9959EFC9-C7F9-4002-9FCD-42E50E83F453}" destId="{565CBFA1-F557-4A30-A2C5-BB86276B75B3}" srcOrd="1" destOrd="0" parTransId="{9109E257-7A8B-4439-823C-C5D19F9D2300}" sibTransId="{5DF2D0D3-F0FA-4149-AC1F-0EEF7186D92F}"/>
    <dgm:cxn modelId="{CF683269-2706-4803-9A49-036C74D59D2F}" type="presOf" srcId="{BD2BEC11-7FC2-4787-B9A5-ED865051A3A0}" destId="{58193111-B382-41F7-B277-B1B9D5F3E4AF}" srcOrd="1" destOrd="0" presId="urn:microsoft.com/office/officeart/2009/3/layout/HorizontalOrganizationChart"/>
    <dgm:cxn modelId="{D9C7EA69-7B56-4824-A39E-CB42C75D3A7F}" type="presOf" srcId="{F22D4532-23A1-4CC4-AF72-0DC13A26EF52}" destId="{BCB71A12-A2A1-48AA-9BC0-C6142CF9D4B1}" srcOrd="0" destOrd="0" presId="urn:microsoft.com/office/officeart/2009/3/layout/HorizontalOrganizationChart"/>
    <dgm:cxn modelId="{8A79886C-5409-466C-B1ED-25F5B0E36924}" type="presOf" srcId="{9959EFC9-C7F9-4002-9FCD-42E50E83F453}" destId="{EAA5DC9A-4C73-424C-B63D-166E5162FE55}" srcOrd="0" destOrd="0" presId="urn:microsoft.com/office/officeart/2009/3/layout/HorizontalOrganizationChart"/>
    <dgm:cxn modelId="{0137E46D-BD94-4F14-B4F1-864B86BFB2BC}" type="presOf" srcId="{4BCDC14B-32D6-43F7-88C4-A34907AC4811}" destId="{3DF0FD5B-EA37-4B70-B3C5-30571D5FE88B}" srcOrd="1" destOrd="0" presId="urn:microsoft.com/office/officeart/2009/3/layout/HorizontalOrganizationChart"/>
    <dgm:cxn modelId="{5BE38973-87E2-4326-A0F9-E1679A16F8FA}" type="presOf" srcId="{994FA314-99AE-4DC4-A6EF-B104A5542211}" destId="{D792C603-6609-4661-B9E9-F573203492A3}" srcOrd="0" destOrd="0" presId="urn:microsoft.com/office/officeart/2009/3/layout/HorizontalOrganizationChart"/>
    <dgm:cxn modelId="{53A08574-E6CD-48CB-A7CA-AEC61C4A5A5B}" type="presOf" srcId="{82EA1C3E-A9BE-4816-819E-71F1DB6481CC}" destId="{499B69E4-A772-4CF0-90C1-A7A1AD5BE553}" srcOrd="1" destOrd="0" presId="urn:microsoft.com/office/officeart/2009/3/layout/HorizontalOrganizationChart"/>
    <dgm:cxn modelId="{0D154D56-0F2C-4C2B-9F7B-B6F41003941E}" srcId="{DD5229C8-3B2A-4D72-BE84-EF9B37F59243}" destId="{A6C6654B-4AB6-4E51-8752-CDFB1BBFAE76}" srcOrd="0" destOrd="0" parTransId="{BA4A2716-7D05-423B-A81B-9E5DEC98866B}" sibTransId="{C9708681-493B-43F2-95C4-7C51A8A70508}"/>
    <dgm:cxn modelId="{2C7E8676-EBDC-422C-891B-50285B5C9AF0}" type="presOf" srcId="{89605092-0ABE-4581-90CF-FA0A8C69D6C7}" destId="{F573E19E-185A-4963-948A-97D25CCB45D3}" srcOrd="0" destOrd="0" presId="urn:microsoft.com/office/officeart/2009/3/layout/HorizontalOrganizationChart"/>
    <dgm:cxn modelId="{DEACE558-E166-4254-A68D-2E72EF8D411E}" srcId="{DBA8F1D0-66EC-4D35-B947-6578E7D4B3B6}" destId="{82EA1C3E-A9BE-4816-819E-71F1DB6481CC}" srcOrd="0" destOrd="0" parTransId="{F3194BB5-C77C-4F80-B653-9B5FE9E14899}" sibTransId="{A73E4205-6BCA-4F46-B97A-CD8A566118F3}"/>
    <dgm:cxn modelId="{AC8EFE58-E516-439A-8102-8969790B6C4B}" type="presOf" srcId="{EF8F3066-E65F-4025-9D9B-B1EBDF4B1F6A}" destId="{179D2AA2-8176-477D-A777-E4F34FEAD661}" srcOrd="1" destOrd="0" presId="urn:microsoft.com/office/officeart/2009/3/layout/HorizontalOrganizationChart"/>
    <dgm:cxn modelId="{DED44679-FD6E-4AB3-93A9-DE46BA4DA150}" type="presOf" srcId="{A6C6654B-4AB6-4E51-8752-CDFB1BBFAE76}" destId="{8ED60383-0EB6-4C13-91E8-087EFD906535}" srcOrd="1" destOrd="0" presId="urn:microsoft.com/office/officeart/2009/3/layout/HorizontalOrganizationChart"/>
    <dgm:cxn modelId="{6003505A-0AA4-46FA-9F3B-3771DE2FBC54}" srcId="{A30A3377-8CA2-4202-A8F4-5FCB33D54526}" destId="{F784E9E7-B44A-4C4C-A21D-55BECB49D4A6}" srcOrd="1" destOrd="0" parTransId="{6F46C8F6-4097-4600-8E34-FB2F8B7C8FEF}" sibTransId="{D73C2F08-C53D-4B36-B560-0B726DB6BF7E}"/>
    <dgm:cxn modelId="{D04E9D7A-4D9F-4FB7-8B46-98A82089AB3A}" type="presOf" srcId="{6F46C8F6-4097-4600-8E34-FB2F8B7C8FEF}" destId="{B302704C-0CAC-4672-A402-C7E9705BD619}" srcOrd="0" destOrd="0" presId="urn:microsoft.com/office/officeart/2009/3/layout/HorizontalOrganizationChart"/>
    <dgm:cxn modelId="{96E21E7B-7530-444D-86C8-176EA180F2AC}" type="presOf" srcId="{02CFA17B-DE58-4F71-AF3B-3B88B87E06A5}" destId="{EEAA6B95-5529-49C0-B42F-9FFB589A5A20}" srcOrd="0" destOrd="0" presId="urn:microsoft.com/office/officeart/2009/3/layout/HorizontalOrganizationChart"/>
    <dgm:cxn modelId="{DF86507B-7AC1-4877-BF10-94EBCCDFB973}" type="presOf" srcId="{5239BE36-3587-4533-8605-039183B61CE7}" destId="{761E92A3-38A4-430D-8B7A-5D3518163D3E}" srcOrd="0" destOrd="0" presId="urn:microsoft.com/office/officeart/2009/3/layout/HorizontalOrganizationChart"/>
    <dgm:cxn modelId="{1AC6507D-F85F-441C-87F2-6CEC369CD9E6}" type="presOf" srcId="{A6C6654B-4AB6-4E51-8752-CDFB1BBFAE76}" destId="{DB505DF1-3B6A-4084-B3E6-72945401C7A9}" srcOrd="0" destOrd="0" presId="urn:microsoft.com/office/officeart/2009/3/layout/HorizontalOrganizationChart"/>
    <dgm:cxn modelId="{0C0FC47E-A626-4CAA-8F26-C67314B8AFE6}" type="presOf" srcId="{16F92E69-02D9-404B-A254-C3401C3C2B84}" destId="{06E3F697-DCE6-4E60-888B-43855F124F1D}" srcOrd="1" destOrd="0" presId="urn:microsoft.com/office/officeart/2009/3/layout/HorizontalOrganizationChart"/>
    <dgm:cxn modelId="{04621183-C313-4A4B-9D6B-261DC219B855}" type="presOf" srcId="{235C5197-41FF-408A-B6FC-1472D759B528}" destId="{C9651268-6022-4F9A-AC2E-32C003E285FC}" srcOrd="0" destOrd="0" presId="urn:microsoft.com/office/officeart/2009/3/layout/HorizontalOrganizationChart"/>
    <dgm:cxn modelId="{4C600785-DC06-42DC-A136-6D5B4297164A}" type="presOf" srcId="{7088E895-D555-4C01-8466-103D220E49A4}" destId="{66D2195F-BE63-4135-8E2F-754A50267C16}" srcOrd="0" destOrd="0" presId="urn:microsoft.com/office/officeart/2009/3/layout/HorizontalOrganizationChart"/>
    <dgm:cxn modelId="{BD2E2389-6DB7-461A-A30A-6ABAC1824321}" type="presOf" srcId="{9A881100-EFE9-43FC-A1FF-E7B56B5531FE}" destId="{740255C6-B3F6-4B41-B324-648074A3472F}" srcOrd="0" destOrd="0" presId="urn:microsoft.com/office/officeart/2009/3/layout/HorizontalOrganizationChart"/>
    <dgm:cxn modelId="{278DFB89-35E0-469A-9DCA-12BCECCC27F0}" type="presOf" srcId="{BB558A08-8B8E-4B8C-B423-AE2C56B9E4DA}" destId="{D63F7731-EAAD-4795-B9C8-F54E9E108C27}" srcOrd="1" destOrd="0" presId="urn:microsoft.com/office/officeart/2009/3/layout/HorizontalOrganizationChart"/>
    <dgm:cxn modelId="{3154C48A-B3AD-4197-BF50-E57D1EACBD44}" type="presOf" srcId="{C99995B5-0209-4F0D-8DA4-2419F25457CE}" destId="{8543A64D-ABCA-42AD-A1F9-5501F6AAC485}" srcOrd="0" destOrd="0" presId="urn:microsoft.com/office/officeart/2009/3/layout/HorizontalOrganizationChart"/>
    <dgm:cxn modelId="{82E4718C-54EB-4B55-8798-4FC8CF09C638}" type="presOf" srcId="{8B6A6C6A-5E17-469F-8D6A-2BC712AF0108}" destId="{E58E7434-56F9-4C6C-AF18-0D645BD0E0ED}" srcOrd="0" destOrd="0" presId="urn:microsoft.com/office/officeart/2009/3/layout/HorizontalOrganizationChart"/>
    <dgm:cxn modelId="{361EFD8C-EDF4-4FC3-99FA-0A62D90B5BF3}" type="presOf" srcId="{1CFCAF82-E0D9-40E6-8181-2943AC72F6F7}" destId="{BBF81135-8A2C-4F6D-AEBD-38B723D478B2}" srcOrd="1" destOrd="0" presId="urn:microsoft.com/office/officeart/2009/3/layout/HorizontalOrganizationChart"/>
    <dgm:cxn modelId="{B77E438E-9E0D-4A6E-8868-AE873F9CE51D}" type="presOf" srcId="{F12A9CB6-98FE-49A0-9736-064DB47E318D}" destId="{5FF41556-BA6F-4E10-A79D-F0381F1AEDF9}" srcOrd="0" destOrd="0" presId="urn:microsoft.com/office/officeart/2009/3/layout/HorizontalOrganizationChart"/>
    <dgm:cxn modelId="{C4552894-CB62-4D7B-B307-591590B95DE6}" type="presOf" srcId="{CD45EBDB-C07C-43BA-AF29-6FD6F740D9B7}" destId="{457F7F26-63FA-47FD-88CC-E902B8735722}" srcOrd="1" destOrd="0" presId="urn:microsoft.com/office/officeart/2009/3/layout/HorizontalOrganizationChart"/>
    <dgm:cxn modelId="{B3DA3196-A43E-40AF-8980-0C4AC2D82A4F}" type="presOf" srcId="{02CFA17B-DE58-4F71-AF3B-3B88B87E06A5}" destId="{429E8526-76DD-482B-B3A2-F250A6C265F2}" srcOrd="1" destOrd="0" presId="urn:microsoft.com/office/officeart/2009/3/layout/HorizontalOrganizationChart"/>
    <dgm:cxn modelId="{88A99997-25A6-49A4-B8E5-094CF33E80CA}" type="presOf" srcId="{82EA1C3E-A9BE-4816-819E-71F1DB6481CC}" destId="{AB3FE02C-D740-4C86-9570-24B4513967D5}" srcOrd="0" destOrd="0" presId="urn:microsoft.com/office/officeart/2009/3/layout/HorizontalOrganizationChart"/>
    <dgm:cxn modelId="{0E737199-9DCC-4D11-933B-CF85D01FD1ED}" srcId="{82EA1C3E-A9BE-4816-819E-71F1DB6481CC}" destId="{F3876640-7BC1-4113-905F-CBFB9C9146B2}" srcOrd="7" destOrd="0" parTransId="{7814313C-AFAB-423B-A084-FCEE1D626A17}" sibTransId="{78CD4DA1-6DCC-4773-A397-A9BDC947FE71}"/>
    <dgm:cxn modelId="{459B5C9B-016C-4C03-90A5-5D49C22A06C9}" srcId="{DD5229C8-3B2A-4D72-BE84-EF9B37F59243}" destId="{02CFA17B-DE58-4F71-AF3B-3B88B87E06A5}" srcOrd="1" destOrd="0" parTransId="{33F7DED1-7D1C-4E43-A24C-E3FF1A37D166}" sibTransId="{CFAC5F84-A0EF-4C8C-98B4-F69039FCFD3C}"/>
    <dgm:cxn modelId="{496C969D-3FC7-4466-BCE3-6D4B4DD28946}" type="presOf" srcId="{07543134-056F-46EA-A8BD-C12BD759BCDD}" destId="{AC4AF399-7B43-4F13-8865-B8E603C51F9F}" srcOrd="0" destOrd="0" presId="urn:microsoft.com/office/officeart/2009/3/layout/HorizontalOrganizationChart"/>
    <dgm:cxn modelId="{8DF5ABA2-67C3-4560-974C-BA9D5BDF08EE}" srcId="{82EA1C3E-A9BE-4816-819E-71F1DB6481CC}" destId="{F22D4532-23A1-4CC4-AF72-0DC13A26EF52}" srcOrd="3" destOrd="0" parTransId="{C26529A7-80C3-42CE-8F04-A99042001B98}" sibTransId="{222344F5-5800-4EBB-9FE0-A90FAD53577A}"/>
    <dgm:cxn modelId="{4BF35AA6-234F-4ECD-BE38-9F1C4F46F799}" type="presOf" srcId="{F22D4532-23A1-4CC4-AF72-0DC13A26EF52}" destId="{44A3E0CE-7AB0-4E8B-A7E3-2F853A5332AB}" srcOrd="1" destOrd="0" presId="urn:microsoft.com/office/officeart/2009/3/layout/HorizontalOrganizationChart"/>
    <dgm:cxn modelId="{4A346FA7-C355-472F-8508-49ED31481BA6}" type="presOf" srcId="{F784E9E7-B44A-4C4C-A21D-55BECB49D4A6}" destId="{B68861F6-A82C-41BC-8C80-4707716CE9E0}" srcOrd="1" destOrd="0" presId="urn:microsoft.com/office/officeart/2009/3/layout/HorizontalOrganizationChart"/>
    <dgm:cxn modelId="{32BCFAA8-9FEB-43C0-9D1A-055D2E6C9CB1}" type="presOf" srcId="{DA32A60E-93BB-43D8-8037-60B5677D1C40}" destId="{4AC6628A-754E-4D13-B04A-BBE20B9E5D12}" srcOrd="1" destOrd="0" presId="urn:microsoft.com/office/officeart/2009/3/layout/HorizontalOrganizationChart"/>
    <dgm:cxn modelId="{7B5EB8A9-7BA6-4D55-BF7A-1FB5E75DE790}" type="presOf" srcId="{DD5229C8-3B2A-4D72-BE84-EF9B37F59243}" destId="{43DEBE51-3F3C-48B2-8E36-9ABC8DA9EA7E}" srcOrd="0" destOrd="0" presId="urn:microsoft.com/office/officeart/2009/3/layout/HorizontalOrganizationChart"/>
    <dgm:cxn modelId="{C593AEAC-A23A-431A-80B0-922C63E0034F}" type="presOf" srcId="{BD2BEC11-7FC2-4787-B9A5-ED865051A3A0}" destId="{B490A318-6B0A-4B14-8280-4B126F350D53}" srcOrd="0" destOrd="0" presId="urn:microsoft.com/office/officeart/2009/3/layout/HorizontalOrganizationChart"/>
    <dgm:cxn modelId="{932C65AE-9933-4960-B7F3-E408EC411850}" type="presOf" srcId="{BB558A08-8B8E-4B8C-B423-AE2C56B9E4DA}" destId="{D0239310-2185-476A-8CE4-D2FB99A14B74}" srcOrd="0" destOrd="0" presId="urn:microsoft.com/office/officeart/2009/3/layout/HorizontalOrganizationChart"/>
    <dgm:cxn modelId="{78560AB1-EFEE-4AA1-BE1A-E77F13261825}" type="presOf" srcId="{4BCDC14B-32D6-43F7-88C4-A34907AC4811}" destId="{AA0B8E3E-8AB4-4D76-B4E0-2231149666E5}" srcOrd="0" destOrd="0" presId="urn:microsoft.com/office/officeart/2009/3/layout/HorizontalOrganizationChart"/>
    <dgm:cxn modelId="{4E338DB5-06AB-4421-9C6C-D3DE7AAF4F85}" srcId="{C99995B5-0209-4F0D-8DA4-2419F25457CE}" destId="{07543134-056F-46EA-A8BD-C12BD759BCDD}" srcOrd="1" destOrd="0" parTransId="{7088E895-D555-4C01-8466-103D220E49A4}" sibTransId="{081B4881-B4A0-40C2-87AF-5BC07B2D4EFF}"/>
    <dgm:cxn modelId="{CCF306B8-05A5-4714-BB47-F3A19108E947}" type="presOf" srcId="{A30A3377-8CA2-4202-A8F4-5FCB33D54526}" destId="{0CBA6453-31D2-4340-9AF8-011DA9C2980A}" srcOrd="0" destOrd="0" presId="urn:microsoft.com/office/officeart/2009/3/layout/HorizontalOrganizationChart"/>
    <dgm:cxn modelId="{ECDBE6BA-FBC8-4B8E-9618-ADDA1031E6A6}" srcId="{82EA1C3E-A9BE-4816-819E-71F1DB6481CC}" destId="{C99995B5-0209-4F0D-8DA4-2419F25457CE}" srcOrd="2" destOrd="0" parTransId="{79C2B5D0-1790-4EB6-90C6-83A810AACBE3}" sibTransId="{2325F6C6-3E69-4598-AD8A-3A3E6A8C16F7}"/>
    <dgm:cxn modelId="{356C4DBB-CD4A-42FF-9F37-B29E1ADBA7FC}" type="presOf" srcId="{069862CC-B515-464D-BE40-CAE04124FCD1}" destId="{7840D64E-3A11-4345-A2FB-AC14759CDCC9}" srcOrd="0" destOrd="0" presId="urn:microsoft.com/office/officeart/2009/3/layout/HorizontalOrganizationChart"/>
    <dgm:cxn modelId="{06C4D5BC-EADF-4078-BCDF-2F61D83A3075}" type="presOf" srcId="{9959EFC9-C7F9-4002-9FCD-42E50E83F453}" destId="{8EFE75C7-0B68-4EBB-924E-1D5186DBA8CD}" srcOrd="1" destOrd="0" presId="urn:microsoft.com/office/officeart/2009/3/layout/HorizontalOrganizationChart"/>
    <dgm:cxn modelId="{CE6B07C2-8B21-4B67-816E-59DFA4E2B5CF}" type="presOf" srcId="{3BD12298-F90C-4859-B6F7-1B72EA10BF8C}" destId="{006F04E5-7B8F-4251-AC88-6ECEF0AEAE05}" srcOrd="0" destOrd="0" presId="urn:microsoft.com/office/officeart/2009/3/layout/HorizontalOrganizationChart"/>
    <dgm:cxn modelId="{DA7B3EC3-04FD-41B1-95D3-EE8D06171F3D}" type="presOf" srcId="{07543134-056F-46EA-A8BD-C12BD759BCDD}" destId="{44A23315-C6D0-42E1-910A-9E04ED974859}" srcOrd="1" destOrd="0" presId="urn:microsoft.com/office/officeart/2009/3/layout/HorizontalOrganizationChart"/>
    <dgm:cxn modelId="{F5B70BC5-FA73-47FE-895B-22DFABB34BD7}" type="presOf" srcId="{7F5B4624-5C71-4AF9-8472-FEECE85D57A4}" destId="{8DD00D55-5FD7-4F8C-8360-E6F4006176B3}" srcOrd="0" destOrd="0" presId="urn:microsoft.com/office/officeart/2009/3/layout/HorizontalOrganizationChart"/>
    <dgm:cxn modelId="{507C52C6-01B2-4E20-A557-12611219216B}" type="presOf" srcId="{4D448A6F-DD0E-4B8D-B219-F0BA936A803E}" destId="{CAF8AA89-A83B-477E-B880-EC7A2D2E7F97}" srcOrd="0" destOrd="0" presId="urn:microsoft.com/office/officeart/2009/3/layout/HorizontalOrganizationChart"/>
    <dgm:cxn modelId="{8AE982C6-899F-4C28-BEA1-D368AF85E919}" srcId="{F22D4532-23A1-4CC4-AF72-0DC13A26EF52}" destId="{16F92E69-02D9-404B-A254-C3401C3C2B84}" srcOrd="0" destOrd="0" parTransId="{92FC2BEF-FC47-4C69-B517-31153A4C84F3}" sibTransId="{3A784EAD-7AE2-4300-B385-D4CA102BC06D}"/>
    <dgm:cxn modelId="{282D2CC8-7E7A-40FD-8CAE-1B2F5E0C6746}" type="presOf" srcId="{89605092-0ABE-4581-90CF-FA0A8C69D6C7}" destId="{1FC6DD20-2EEB-4EF4-9700-9D7C965AAC04}" srcOrd="1" destOrd="0" presId="urn:microsoft.com/office/officeart/2009/3/layout/HorizontalOrganizationChart"/>
    <dgm:cxn modelId="{8AB024CC-470A-4C99-9938-FEE95200509A}" type="presOf" srcId="{4145E4AC-D1E4-49AD-8373-291CE2AAD593}" destId="{4BE1CA9D-89FE-4030-B7EE-8D388C3F0946}" srcOrd="0" destOrd="0" presId="urn:microsoft.com/office/officeart/2009/3/layout/HorizontalOrganizationChart"/>
    <dgm:cxn modelId="{B92606CF-2130-4325-8C1F-1C4041D0A643}" srcId="{50BAE85B-E95A-4FEA-B6C7-003F47C18F03}" destId="{4BCDC14B-32D6-43F7-88C4-A34907AC4811}" srcOrd="1" destOrd="0" parTransId="{5239BE36-3587-4533-8605-039183B61CE7}" sibTransId="{ECA8575B-01E0-48FA-9E14-299A654B3C0E}"/>
    <dgm:cxn modelId="{BD408CD0-3C8F-4512-8203-D162DB63EC8E}" type="presOf" srcId="{1CFCAF82-E0D9-40E6-8181-2943AC72F6F7}" destId="{57047957-5A6C-4D71-A6D8-21F5211F6539}" srcOrd="0" destOrd="0" presId="urn:microsoft.com/office/officeart/2009/3/layout/HorizontalOrganizationChart"/>
    <dgm:cxn modelId="{D8D5BFD0-D2A3-418A-91E1-A654CF43FEC8}" srcId="{EF8F3066-E65F-4025-9D9B-B1EBDF4B1F6A}" destId="{8B6A6C6A-5E17-469F-8D6A-2BC712AF0108}" srcOrd="0" destOrd="0" parTransId="{235C5197-41FF-408A-B6FC-1472D759B528}" sibTransId="{400A1741-70CD-441F-9AF7-86778A79351B}"/>
    <dgm:cxn modelId="{EE07D0D0-8ECA-4B8B-B75D-41236F180786}" srcId="{EF8F3066-E65F-4025-9D9B-B1EBDF4B1F6A}" destId="{DA32A60E-93BB-43D8-8037-60B5677D1C40}" srcOrd="1" destOrd="0" parTransId="{A8D05DC6-B35D-41F5-8005-A97D3FD566AA}" sibTransId="{4FD1C84F-EDB3-49B7-87CE-4873621136ED}"/>
    <dgm:cxn modelId="{6A9AF2D0-D678-434B-AE2A-BBA370119617}" type="presOf" srcId="{A30A3377-8CA2-4202-A8F4-5FCB33D54526}" destId="{7B87543B-86DD-40DB-9281-3FBC304D1F5A}" srcOrd="1" destOrd="0" presId="urn:microsoft.com/office/officeart/2009/3/layout/HorizontalOrganizationChart"/>
    <dgm:cxn modelId="{018F85D5-B166-456B-A83F-FC0A387FEAD9}" srcId="{82EA1C3E-A9BE-4816-819E-71F1DB6481CC}" destId="{50BAE85B-E95A-4FEA-B6C7-003F47C18F03}" srcOrd="1" destOrd="0" parTransId="{994FA314-99AE-4DC4-A6EF-B104A5542211}" sibTransId="{EF615484-986E-4A60-AF1A-C7439B84BF71}"/>
    <dgm:cxn modelId="{A69AAFDC-11B8-47FB-8DE3-6A3CFD0923EE}" type="presOf" srcId="{8B6A6C6A-5E17-469F-8D6A-2BC712AF0108}" destId="{E672648A-E865-43C5-9D6C-8C82576BF154}" srcOrd="1" destOrd="0" presId="urn:microsoft.com/office/officeart/2009/3/layout/HorizontalOrganizationChart"/>
    <dgm:cxn modelId="{81FB69DD-17A4-4A15-A29C-E870189E3729}" type="presOf" srcId="{1652D02B-124A-4781-89E2-EC98EA68E126}" destId="{BBF65E0D-94B8-4FAF-B0DD-EE8E6028F2FA}" srcOrd="1" destOrd="0" presId="urn:microsoft.com/office/officeart/2009/3/layout/HorizontalOrganizationChart"/>
    <dgm:cxn modelId="{1FE389E7-750D-4A28-B2EA-6FA672EFAB04}" type="presOf" srcId="{F784E9E7-B44A-4C4C-A21D-55BECB49D4A6}" destId="{096F6411-4671-48B7-928D-53F425F7FA96}" srcOrd="0" destOrd="0" presId="urn:microsoft.com/office/officeart/2009/3/layout/HorizontalOrganizationChart"/>
    <dgm:cxn modelId="{67B724E8-17A1-4992-997C-7FFC31479499}" srcId="{9959EFC9-C7F9-4002-9FCD-42E50E83F453}" destId="{F12A9CB6-98FE-49A0-9736-064DB47E318D}" srcOrd="0" destOrd="0" parTransId="{C2E4028D-EAB2-42B2-994A-8887E53231E6}" sibTransId="{9082B754-337C-4F6C-89B7-88F7FA7C1891}"/>
    <dgm:cxn modelId="{B4BE4DE8-86E2-4F82-90F1-8E43971DA1FC}" type="presOf" srcId="{79C2B5D0-1790-4EB6-90C6-83A810AACBE3}" destId="{313E070C-2E2A-40B3-BD8D-902BC27F571C}" srcOrd="0" destOrd="0" presId="urn:microsoft.com/office/officeart/2009/3/layout/HorizontalOrganizationChart"/>
    <dgm:cxn modelId="{F92CDCE8-0A2B-4443-B530-C7796EB1D315}" type="presOf" srcId="{F12A9CB6-98FE-49A0-9736-064DB47E318D}" destId="{EBC942C4-63CB-4626-B99C-4554B93DF304}" srcOrd="1" destOrd="0" presId="urn:microsoft.com/office/officeart/2009/3/layout/HorizontalOrganizationChart"/>
    <dgm:cxn modelId="{DEEEF5EC-F871-4470-86FD-1452A22823E3}" type="presOf" srcId="{85F2A99A-9155-438B-BF8C-6D2147EEE8D3}" destId="{9CBA164B-8884-4B0E-BDF9-A78D9889E559}" srcOrd="0" destOrd="0" presId="urn:microsoft.com/office/officeart/2009/3/layout/HorizontalOrganizationChart"/>
    <dgm:cxn modelId="{0BC499ED-410C-4948-97BC-C7134BED0BE8}" type="presOf" srcId="{EF8F3066-E65F-4025-9D9B-B1EBDF4B1F6A}" destId="{C584B116-D568-40E2-9A2A-D837BA497AA9}" srcOrd="0" destOrd="0" presId="urn:microsoft.com/office/officeart/2009/3/layout/HorizontalOrganizationChart"/>
    <dgm:cxn modelId="{91104AF0-1F95-4F60-A017-C1AAF9C4BC05}" type="presOf" srcId="{1652D02B-124A-4781-89E2-EC98EA68E126}" destId="{8B4A6814-0332-425B-92F9-04AFD343AFC9}" srcOrd="0" destOrd="0" presId="urn:microsoft.com/office/officeart/2009/3/layout/HorizontalOrganizationChart"/>
    <dgm:cxn modelId="{D985E4F2-E54A-4A1B-A8F4-1BE41E5903CA}" srcId="{CD45EBDB-C07C-43BA-AF29-6FD6F740D9B7}" destId="{1652D02B-124A-4781-89E2-EC98EA68E126}" srcOrd="0" destOrd="0" parTransId="{466C6507-344C-4756-A20C-9B49E5406E23}" sibTransId="{B03CD385-E8A9-42E3-9C54-B9F187259908}"/>
    <dgm:cxn modelId="{7371ECF3-0465-4910-9935-7F62FEECF0FA}" type="presOf" srcId="{A8D05DC6-B35D-41F5-8005-A97D3FD566AA}" destId="{8A031526-C02C-4410-8128-2DC54174A2B7}" srcOrd="0" destOrd="0" presId="urn:microsoft.com/office/officeart/2009/3/layout/HorizontalOrganizationChart"/>
    <dgm:cxn modelId="{8F3D2CFD-4BB2-4257-B624-8717416DC672}" type="presOf" srcId="{C99995B5-0209-4F0D-8DA4-2419F25457CE}" destId="{9CF485D8-F2EC-4157-8FD7-001DCA05816B}" srcOrd="1" destOrd="0" presId="urn:microsoft.com/office/officeart/2009/3/layout/HorizontalOrganizationChart"/>
    <dgm:cxn modelId="{152842FE-0546-469E-8038-E03401E67F19}" type="presOf" srcId="{045D7CF4-F3AD-4F7C-A2B3-39AA5D10FABC}" destId="{F6C2397A-5C3D-433A-95CA-DFEDD978DD21}" srcOrd="0" destOrd="0" presId="urn:microsoft.com/office/officeart/2009/3/layout/HorizontalOrganizationChart"/>
    <dgm:cxn modelId="{78CA94D3-B575-43EB-BDF1-8B73A7023967}" type="presParOf" srcId="{8220996A-13DF-41B5-B974-BC3C82490DE9}" destId="{7E62485D-39A4-4593-AA5F-2210E52DDDC5}" srcOrd="0" destOrd="0" presId="urn:microsoft.com/office/officeart/2009/3/layout/HorizontalOrganizationChart"/>
    <dgm:cxn modelId="{2E79AB48-7BC8-47CB-8E30-FE0C7EB2CECB}" type="presParOf" srcId="{7E62485D-39A4-4593-AA5F-2210E52DDDC5}" destId="{DDE84F7D-472D-418F-85F5-35E017E976C6}" srcOrd="0" destOrd="0" presId="urn:microsoft.com/office/officeart/2009/3/layout/HorizontalOrganizationChart"/>
    <dgm:cxn modelId="{9BECB816-18A3-43CD-941A-0ED0B8BA4680}" type="presParOf" srcId="{DDE84F7D-472D-418F-85F5-35E017E976C6}" destId="{AB3FE02C-D740-4C86-9570-24B4513967D5}" srcOrd="0" destOrd="0" presId="urn:microsoft.com/office/officeart/2009/3/layout/HorizontalOrganizationChart"/>
    <dgm:cxn modelId="{95202CF4-C8C4-4E8B-A2A7-3AD68329691C}" type="presParOf" srcId="{DDE84F7D-472D-418F-85F5-35E017E976C6}" destId="{499B69E4-A772-4CF0-90C1-A7A1AD5BE553}" srcOrd="1" destOrd="0" presId="urn:microsoft.com/office/officeart/2009/3/layout/HorizontalOrganizationChart"/>
    <dgm:cxn modelId="{BA231D86-DDD5-4AA9-B92D-5B2716E762E2}" type="presParOf" srcId="{7E62485D-39A4-4593-AA5F-2210E52DDDC5}" destId="{079FE303-DDAF-4791-BC21-350AE8B4EA7A}" srcOrd="1" destOrd="0" presId="urn:microsoft.com/office/officeart/2009/3/layout/HorizontalOrganizationChart"/>
    <dgm:cxn modelId="{603DD189-A2A8-4604-A502-2A641EBF527D}" type="presParOf" srcId="{7E62485D-39A4-4593-AA5F-2210E52DDDC5}" destId="{6DED4C54-7F77-45D1-B929-7E834E32211C}" srcOrd="2" destOrd="0" presId="urn:microsoft.com/office/officeart/2009/3/layout/HorizontalOrganizationChart"/>
    <dgm:cxn modelId="{CA564262-6559-46A6-8C14-41CA5A4571EF}" type="presParOf" srcId="{6DED4C54-7F77-45D1-B929-7E834E32211C}" destId="{4BE1CA9D-89FE-4030-B7EE-8D388C3F0946}" srcOrd="0" destOrd="0" presId="urn:microsoft.com/office/officeart/2009/3/layout/HorizontalOrganizationChart"/>
    <dgm:cxn modelId="{30935F5F-EE7E-4F45-A588-0725DB74881B}" type="presParOf" srcId="{6DED4C54-7F77-45D1-B929-7E834E32211C}" destId="{C198D61C-BD9C-444C-B941-173E29C551DE}" srcOrd="1" destOrd="0" presId="urn:microsoft.com/office/officeart/2009/3/layout/HorizontalOrganizationChart"/>
    <dgm:cxn modelId="{E3491EDD-AE8E-4D78-9AC5-D50395B8E841}" type="presParOf" srcId="{C198D61C-BD9C-444C-B941-173E29C551DE}" destId="{4719E9DE-5026-4A19-B22F-745210638D4D}" srcOrd="0" destOrd="0" presId="urn:microsoft.com/office/officeart/2009/3/layout/HorizontalOrganizationChart"/>
    <dgm:cxn modelId="{00783762-9222-49AD-9B48-1E04E8BA228E}" type="presParOf" srcId="{4719E9DE-5026-4A19-B22F-745210638D4D}" destId="{C584B116-D568-40E2-9A2A-D837BA497AA9}" srcOrd="0" destOrd="0" presId="urn:microsoft.com/office/officeart/2009/3/layout/HorizontalOrganizationChart"/>
    <dgm:cxn modelId="{8E193F35-FEF5-4B62-90AA-AC661C62F887}" type="presParOf" srcId="{4719E9DE-5026-4A19-B22F-745210638D4D}" destId="{179D2AA2-8176-477D-A777-E4F34FEAD661}" srcOrd="1" destOrd="0" presId="urn:microsoft.com/office/officeart/2009/3/layout/HorizontalOrganizationChart"/>
    <dgm:cxn modelId="{A354E8BD-0319-4F7F-A09F-187532547223}" type="presParOf" srcId="{C198D61C-BD9C-444C-B941-173E29C551DE}" destId="{FD2FBC79-FB4A-4E6B-8FA6-234C1A6F4E9A}" srcOrd="1" destOrd="0" presId="urn:microsoft.com/office/officeart/2009/3/layout/HorizontalOrganizationChart"/>
    <dgm:cxn modelId="{C94561DE-9A9F-4B0D-8C0B-15982EC54DBD}" type="presParOf" srcId="{C198D61C-BD9C-444C-B941-173E29C551DE}" destId="{E3BD9AE0-F6D9-473A-BA2A-3445FF80E30C}" srcOrd="2" destOrd="0" presId="urn:microsoft.com/office/officeart/2009/3/layout/HorizontalOrganizationChart"/>
    <dgm:cxn modelId="{60B9C99A-636D-4ABC-81AA-22688F3E8A3F}" type="presParOf" srcId="{E3BD9AE0-F6D9-473A-BA2A-3445FF80E30C}" destId="{C9651268-6022-4F9A-AC2E-32C003E285FC}" srcOrd="0" destOrd="0" presId="urn:microsoft.com/office/officeart/2009/3/layout/HorizontalOrganizationChart"/>
    <dgm:cxn modelId="{33632FF8-D8E7-4DCB-9594-82F24211EB9A}" type="presParOf" srcId="{E3BD9AE0-F6D9-473A-BA2A-3445FF80E30C}" destId="{F954BEC1-C1F2-4B5F-9E82-8F9FF8D809D2}" srcOrd="1" destOrd="0" presId="urn:microsoft.com/office/officeart/2009/3/layout/HorizontalOrganizationChart"/>
    <dgm:cxn modelId="{965B760F-7632-48F8-B226-4E421FD35B17}" type="presParOf" srcId="{F954BEC1-C1F2-4B5F-9E82-8F9FF8D809D2}" destId="{EFE31A4C-03FB-43A8-814D-FC43D1622181}" srcOrd="0" destOrd="0" presId="urn:microsoft.com/office/officeart/2009/3/layout/HorizontalOrganizationChart"/>
    <dgm:cxn modelId="{E6248913-24F4-4BC5-B8B6-FF4682465C09}" type="presParOf" srcId="{EFE31A4C-03FB-43A8-814D-FC43D1622181}" destId="{E58E7434-56F9-4C6C-AF18-0D645BD0E0ED}" srcOrd="0" destOrd="0" presId="urn:microsoft.com/office/officeart/2009/3/layout/HorizontalOrganizationChart"/>
    <dgm:cxn modelId="{370626EC-B3D2-441B-8707-314A26F3736F}" type="presParOf" srcId="{EFE31A4C-03FB-43A8-814D-FC43D1622181}" destId="{E672648A-E865-43C5-9D6C-8C82576BF154}" srcOrd="1" destOrd="0" presId="urn:microsoft.com/office/officeart/2009/3/layout/HorizontalOrganizationChart"/>
    <dgm:cxn modelId="{B034E0A4-6346-491A-99D5-0FCBA8B8E764}" type="presParOf" srcId="{F954BEC1-C1F2-4B5F-9E82-8F9FF8D809D2}" destId="{63524531-4CEF-481A-962B-8725FF037798}" srcOrd="1" destOrd="0" presId="urn:microsoft.com/office/officeart/2009/3/layout/HorizontalOrganizationChart"/>
    <dgm:cxn modelId="{6FDE84CB-85FB-4CC0-B925-F090399F3404}" type="presParOf" srcId="{F954BEC1-C1F2-4B5F-9E82-8F9FF8D809D2}" destId="{EFB9C04E-9849-4CE1-B70F-64AFF3C05053}" srcOrd="2" destOrd="0" presId="urn:microsoft.com/office/officeart/2009/3/layout/HorizontalOrganizationChart"/>
    <dgm:cxn modelId="{E56935F4-62CC-41D3-B5FD-E72BD75556B7}" type="presParOf" srcId="{E3BD9AE0-F6D9-473A-BA2A-3445FF80E30C}" destId="{8A031526-C02C-4410-8128-2DC54174A2B7}" srcOrd="2" destOrd="0" presId="urn:microsoft.com/office/officeart/2009/3/layout/HorizontalOrganizationChart"/>
    <dgm:cxn modelId="{CE22CEB3-16A4-4987-8953-DFB38E20A8CD}" type="presParOf" srcId="{E3BD9AE0-F6D9-473A-BA2A-3445FF80E30C}" destId="{2276C935-CBCE-40CD-B179-882C84FF1FEA}" srcOrd="3" destOrd="0" presId="urn:microsoft.com/office/officeart/2009/3/layout/HorizontalOrganizationChart"/>
    <dgm:cxn modelId="{594B998F-2618-4DE1-BE20-179697B75E93}" type="presParOf" srcId="{2276C935-CBCE-40CD-B179-882C84FF1FEA}" destId="{8D32A881-94DE-4CD0-8E1D-43A1FF8B2138}" srcOrd="0" destOrd="0" presId="urn:microsoft.com/office/officeart/2009/3/layout/HorizontalOrganizationChart"/>
    <dgm:cxn modelId="{B0F0B4A7-19F4-46B8-A8FA-A7C7BB3B0CED}" type="presParOf" srcId="{8D32A881-94DE-4CD0-8E1D-43A1FF8B2138}" destId="{25BA47D0-4A3F-49C0-900F-21FD89B46C8E}" srcOrd="0" destOrd="0" presId="urn:microsoft.com/office/officeart/2009/3/layout/HorizontalOrganizationChart"/>
    <dgm:cxn modelId="{439FB724-2C46-4E7B-9760-97D5C1963F10}" type="presParOf" srcId="{8D32A881-94DE-4CD0-8E1D-43A1FF8B2138}" destId="{4AC6628A-754E-4D13-B04A-BBE20B9E5D12}" srcOrd="1" destOrd="0" presId="urn:microsoft.com/office/officeart/2009/3/layout/HorizontalOrganizationChart"/>
    <dgm:cxn modelId="{52D9CECD-2F2F-4A5B-A194-0A711EADE6DA}" type="presParOf" srcId="{2276C935-CBCE-40CD-B179-882C84FF1FEA}" destId="{9AECC211-B1C6-4039-8AAF-02B25B72B0C6}" srcOrd="1" destOrd="0" presId="urn:microsoft.com/office/officeart/2009/3/layout/HorizontalOrganizationChart"/>
    <dgm:cxn modelId="{282806D7-84E3-4C9D-A86B-D75DA2DBAF95}" type="presParOf" srcId="{2276C935-CBCE-40CD-B179-882C84FF1FEA}" destId="{58A31FD3-FB1D-469D-A1B1-A32E9F4E5B92}" srcOrd="2" destOrd="0" presId="urn:microsoft.com/office/officeart/2009/3/layout/HorizontalOrganizationChart"/>
    <dgm:cxn modelId="{0C899C41-C528-4A06-BCD7-E5EA7C617AF3}" type="presParOf" srcId="{6DED4C54-7F77-45D1-B929-7E834E32211C}" destId="{D792C603-6609-4661-B9E9-F573203492A3}" srcOrd="2" destOrd="0" presId="urn:microsoft.com/office/officeart/2009/3/layout/HorizontalOrganizationChart"/>
    <dgm:cxn modelId="{DA56CF93-A340-4821-A257-26E87AF2F448}" type="presParOf" srcId="{6DED4C54-7F77-45D1-B929-7E834E32211C}" destId="{C3B5A720-CD15-4801-ACE3-F2C30FF74D2F}" srcOrd="3" destOrd="0" presId="urn:microsoft.com/office/officeart/2009/3/layout/HorizontalOrganizationChart"/>
    <dgm:cxn modelId="{E76DC100-2ADE-4991-AEEA-CECFBDCEB52C}" type="presParOf" srcId="{C3B5A720-CD15-4801-ACE3-F2C30FF74D2F}" destId="{B696D3A6-2CF9-4603-A34E-7769E0A2CD7F}" srcOrd="0" destOrd="0" presId="urn:microsoft.com/office/officeart/2009/3/layout/HorizontalOrganizationChart"/>
    <dgm:cxn modelId="{1C53036F-5F9D-41C7-8798-DE280B90B12A}" type="presParOf" srcId="{B696D3A6-2CF9-4603-A34E-7769E0A2CD7F}" destId="{6D243BD3-952A-4E28-926E-A82CDE02700B}" srcOrd="0" destOrd="0" presId="urn:microsoft.com/office/officeart/2009/3/layout/HorizontalOrganizationChart"/>
    <dgm:cxn modelId="{881A5963-02FF-4F83-9685-22FFB520E3E7}" type="presParOf" srcId="{B696D3A6-2CF9-4603-A34E-7769E0A2CD7F}" destId="{06D04C47-0CC3-48DB-90F4-A0FBCD4750A5}" srcOrd="1" destOrd="0" presId="urn:microsoft.com/office/officeart/2009/3/layout/HorizontalOrganizationChart"/>
    <dgm:cxn modelId="{CFA8185C-120D-430F-8231-1A7DCD0EEFC4}" type="presParOf" srcId="{C3B5A720-CD15-4801-ACE3-F2C30FF74D2F}" destId="{2FD0161D-7F7A-468B-B5F8-32F52C93F873}" srcOrd="1" destOrd="0" presId="urn:microsoft.com/office/officeart/2009/3/layout/HorizontalOrganizationChart"/>
    <dgm:cxn modelId="{348E2EBB-84DE-4EBA-8A81-E509AE6B5789}" type="presParOf" srcId="{C3B5A720-CD15-4801-ACE3-F2C30FF74D2F}" destId="{999031E4-E8E7-479D-BC62-9A70F97FE65A}" srcOrd="2" destOrd="0" presId="urn:microsoft.com/office/officeart/2009/3/layout/HorizontalOrganizationChart"/>
    <dgm:cxn modelId="{9F2F4959-7127-459B-8E34-BFC2D6700343}" type="presParOf" srcId="{999031E4-E8E7-479D-BC62-9A70F97FE65A}" destId="{8DD00D55-5FD7-4F8C-8360-E6F4006176B3}" srcOrd="0" destOrd="0" presId="urn:microsoft.com/office/officeart/2009/3/layout/HorizontalOrganizationChart"/>
    <dgm:cxn modelId="{3F3E3E65-D5AF-4FD1-9C22-4418F98373A4}" type="presParOf" srcId="{999031E4-E8E7-479D-BC62-9A70F97FE65A}" destId="{C0715674-27D1-4C51-B678-6F85ECF47F44}" srcOrd="1" destOrd="0" presId="urn:microsoft.com/office/officeart/2009/3/layout/HorizontalOrganizationChart"/>
    <dgm:cxn modelId="{9ABDDD55-D3B7-4565-8E4A-263601D24AC7}" type="presParOf" srcId="{C0715674-27D1-4C51-B678-6F85ECF47F44}" destId="{497965A4-6601-44FA-8087-44B46E925E23}" srcOrd="0" destOrd="0" presId="urn:microsoft.com/office/officeart/2009/3/layout/HorizontalOrganizationChart"/>
    <dgm:cxn modelId="{7D9FBFF6-AF78-4E9E-9E20-81EA9135C101}" type="presParOf" srcId="{497965A4-6601-44FA-8087-44B46E925E23}" destId="{57047957-5A6C-4D71-A6D8-21F5211F6539}" srcOrd="0" destOrd="0" presId="urn:microsoft.com/office/officeart/2009/3/layout/HorizontalOrganizationChart"/>
    <dgm:cxn modelId="{3AE6C118-277F-4BA9-9644-17B64BA46D82}" type="presParOf" srcId="{497965A4-6601-44FA-8087-44B46E925E23}" destId="{BBF81135-8A2C-4F6D-AEBD-38B723D478B2}" srcOrd="1" destOrd="0" presId="urn:microsoft.com/office/officeart/2009/3/layout/HorizontalOrganizationChart"/>
    <dgm:cxn modelId="{305C9AE9-0CC3-4D10-8D36-721BC64F2215}" type="presParOf" srcId="{C0715674-27D1-4C51-B678-6F85ECF47F44}" destId="{A5769798-4EF2-4061-BB7B-F27F458DEFBB}" srcOrd="1" destOrd="0" presId="urn:microsoft.com/office/officeart/2009/3/layout/HorizontalOrganizationChart"/>
    <dgm:cxn modelId="{F81EF423-05A2-49E7-8A50-F9D5BC80855A}" type="presParOf" srcId="{C0715674-27D1-4C51-B678-6F85ECF47F44}" destId="{DC3C3DC7-2FE6-49EE-9BEE-83CCEE757BB7}" srcOrd="2" destOrd="0" presId="urn:microsoft.com/office/officeart/2009/3/layout/HorizontalOrganizationChart"/>
    <dgm:cxn modelId="{0DC19F44-8F66-4DB9-BCCE-5AAC9B647B85}" type="presParOf" srcId="{999031E4-E8E7-479D-BC62-9A70F97FE65A}" destId="{761E92A3-38A4-430D-8B7A-5D3518163D3E}" srcOrd="2" destOrd="0" presId="urn:microsoft.com/office/officeart/2009/3/layout/HorizontalOrganizationChart"/>
    <dgm:cxn modelId="{3DCD3F93-27A1-4CB8-8E4B-7B18B0B78E8B}" type="presParOf" srcId="{999031E4-E8E7-479D-BC62-9A70F97FE65A}" destId="{537BAA0F-EEC3-4AED-A155-FD2C2CE9ED94}" srcOrd="3" destOrd="0" presId="urn:microsoft.com/office/officeart/2009/3/layout/HorizontalOrganizationChart"/>
    <dgm:cxn modelId="{D3BE204C-DCD4-42A3-8425-41C97A76A130}" type="presParOf" srcId="{537BAA0F-EEC3-4AED-A155-FD2C2CE9ED94}" destId="{5133585C-8B8C-44F8-A3B2-CB1E1EFB5AC4}" srcOrd="0" destOrd="0" presId="urn:microsoft.com/office/officeart/2009/3/layout/HorizontalOrganizationChart"/>
    <dgm:cxn modelId="{A9951F8F-5629-4FBC-A851-BD91525A24C3}" type="presParOf" srcId="{5133585C-8B8C-44F8-A3B2-CB1E1EFB5AC4}" destId="{AA0B8E3E-8AB4-4D76-B4E0-2231149666E5}" srcOrd="0" destOrd="0" presId="urn:microsoft.com/office/officeart/2009/3/layout/HorizontalOrganizationChart"/>
    <dgm:cxn modelId="{DBADAAFC-4653-42BF-8308-1C1B20DF3B51}" type="presParOf" srcId="{5133585C-8B8C-44F8-A3B2-CB1E1EFB5AC4}" destId="{3DF0FD5B-EA37-4B70-B3C5-30571D5FE88B}" srcOrd="1" destOrd="0" presId="urn:microsoft.com/office/officeart/2009/3/layout/HorizontalOrganizationChart"/>
    <dgm:cxn modelId="{CF475D3D-8983-42F0-AFF7-99AA67629E3B}" type="presParOf" srcId="{537BAA0F-EEC3-4AED-A155-FD2C2CE9ED94}" destId="{F62682C3-0794-4777-8ABD-F069A59185AB}" srcOrd="1" destOrd="0" presId="urn:microsoft.com/office/officeart/2009/3/layout/HorizontalOrganizationChart"/>
    <dgm:cxn modelId="{61A193F1-3F94-447C-B6EC-55FCC7B005EA}" type="presParOf" srcId="{537BAA0F-EEC3-4AED-A155-FD2C2CE9ED94}" destId="{38B70397-8AEA-48A1-B715-401347207CD0}" srcOrd="2" destOrd="0" presId="urn:microsoft.com/office/officeart/2009/3/layout/HorizontalOrganizationChart"/>
    <dgm:cxn modelId="{C8BE53C0-B20C-4AF8-8850-967EA253E6B9}" type="presParOf" srcId="{6DED4C54-7F77-45D1-B929-7E834E32211C}" destId="{313E070C-2E2A-40B3-BD8D-902BC27F571C}" srcOrd="4" destOrd="0" presId="urn:microsoft.com/office/officeart/2009/3/layout/HorizontalOrganizationChart"/>
    <dgm:cxn modelId="{04B48D9E-03B9-47E1-8387-E58398908AF4}" type="presParOf" srcId="{6DED4C54-7F77-45D1-B929-7E834E32211C}" destId="{A357BFC8-D2C5-4818-A6F2-984705569A47}" srcOrd="5" destOrd="0" presId="urn:microsoft.com/office/officeart/2009/3/layout/HorizontalOrganizationChart"/>
    <dgm:cxn modelId="{EFFF960A-5118-4C67-87BB-791E984085E3}" type="presParOf" srcId="{A357BFC8-D2C5-4818-A6F2-984705569A47}" destId="{D62F991C-238E-4E28-8435-EB40E3EAD87A}" srcOrd="0" destOrd="0" presId="urn:microsoft.com/office/officeart/2009/3/layout/HorizontalOrganizationChart"/>
    <dgm:cxn modelId="{B4080208-9E91-43C9-BD15-1E864E78F0AA}" type="presParOf" srcId="{D62F991C-238E-4E28-8435-EB40E3EAD87A}" destId="{8543A64D-ABCA-42AD-A1F9-5501F6AAC485}" srcOrd="0" destOrd="0" presId="urn:microsoft.com/office/officeart/2009/3/layout/HorizontalOrganizationChart"/>
    <dgm:cxn modelId="{7BAEED28-2BCA-46FC-BB60-F93A1EE70E27}" type="presParOf" srcId="{D62F991C-238E-4E28-8435-EB40E3EAD87A}" destId="{9CF485D8-F2EC-4157-8FD7-001DCA05816B}" srcOrd="1" destOrd="0" presId="urn:microsoft.com/office/officeart/2009/3/layout/HorizontalOrganizationChart"/>
    <dgm:cxn modelId="{8D4E4352-20C3-419D-A569-8B1396D908F4}" type="presParOf" srcId="{A357BFC8-D2C5-4818-A6F2-984705569A47}" destId="{48030365-CDF7-4D2F-B6B8-126676D0DB1C}" srcOrd="1" destOrd="0" presId="urn:microsoft.com/office/officeart/2009/3/layout/HorizontalOrganizationChart"/>
    <dgm:cxn modelId="{53EA3A96-B5E1-493C-99AC-AA0CF3F91E25}" type="presParOf" srcId="{A357BFC8-D2C5-4818-A6F2-984705569A47}" destId="{2B30A43B-13E3-4199-8972-73ED9A80669B}" srcOrd="2" destOrd="0" presId="urn:microsoft.com/office/officeart/2009/3/layout/HorizontalOrganizationChart"/>
    <dgm:cxn modelId="{6F792284-17CD-4195-AD8F-934FBE7378AD}" type="presParOf" srcId="{2B30A43B-13E3-4199-8972-73ED9A80669B}" destId="{006F04E5-7B8F-4251-AC88-6ECEF0AEAE05}" srcOrd="0" destOrd="0" presId="urn:microsoft.com/office/officeart/2009/3/layout/HorizontalOrganizationChart"/>
    <dgm:cxn modelId="{CC226AB3-19C6-4AB3-AD09-A62DB07DF08E}" type="presParOf" srcId="{2B30A43B-13E3-4199-8972-73ED9A80669B}" destId="{B1FBBCE7-8405-4240-8A05-562CF22A269E}" srcOrd="1" destOrd="0" presId="urn:microsoft.com/office/officeart/2009/3/layout/HorizontalOrganizationChart"/>
    <dgm:cxn modelId="{226BAD2B-828C-4286-8CBD-F581EF6D7956}" type="presParOf" srcId="{B1FBBCE7-8405-4240-8A05-562CF22A269E}" destId="{7164E64F-EEA6-4918-886F-B1A2A11D4560}" srcOrd="0" destOrd="0" presId="urn:microsoft.com/office/officeart/2009/3/layout/HorizontalOrganizationChart"/>
    <dgm:cxn modelId="{E2791BDD-6779-4378-9DFC-C1E3CB76E6F4}" type="presParOf" srcId="{7164E64F-EEA6-4918-886F-B1A2A11D4560}" destId="{CAF8AA89-A83B-477E-B880-EC7A2D2E7F97}" srcOrd="0" destOrd="0" presId="urn:microsoft.com/office/officeart/2009/3/layout/HorizontalOrganizationChart"/>
    <dgm:cxn modelId="{A7FB7318-ED21-4A62-846B-2F5AAABA6441}" type="presParOf" srcId="{7164E64F-EEA6-4918-886F-B1A2A11D4560}" destId="{EDCA6C7A-C6A5-4D33-9E12-5F5E1C6D0E69}" srcOrd="1" destOrd="0" presId="urn:microsoft.com/office/officeart/2009/3/layout/HorizontalOrganizationChart"/>
    <dgm:cxn modelId="{AB112109-1076-4CE3-9863-BDD1841CB820}" type="presParOf" srcId="{B1FBBCE7-8405-4240-8A05-562CF22A269E}" destId="{2FBBBF4C-D310-4ECE-9291-2B2A1C6BC1BE}" srcOrd="1" destOrd="0" presId="urn:microsoft.com/office/officeart/2009/3/layout/HorizontalOrganizationChart"/>
    <dgm:cxn modelId="{8BA15AA8-4793-440D-9106-8DB87F0FB34A}" type="presParOf" srcId="{B1FBBCE7-8405-4240-8A05-562CF22A269E}" destId="{74F43185-09E9-4782-9A0D-77B51456440A}" srcOrd="2" destOrd="0" presId="urn:microsoft.com/office/officeart/2009/3/layout/HorizontalOrganizationChart"/>
    <dgm:cxn modelId="{B3D2ACA5-1972-4939-851A-E65411297B61}" type="presParOf" srcId="{2B30A43B-13E3-4199-8972-73ED9A80669B}" destId="{66D2195F-BE63-4135-8E2F-754A50267C16}" srcOrd="2" destOrd="0" presId="urn:microsoft.com/office/officeart/2009/3/layout/HorizontalOrganizationChart"/>
    <dgm:cxn modelId="{FBFA050B-D6EC-4FCF-B566-BAB5651D205C}" type="presParOf" srcId="{2B30A43B-13E3-4199-8972-73ED9A80669B}" destId="{8C5B2776-F5AF-454E-A695-38FF3E8E007C}" srcOrd="3" destOrd="0" presId="urn:microsoft.com/office/officeart/2009/3/layout/HorizontalOrganizationChart"/>
    <dgm:cxn modelId="{A0F9821E-1BCD-40F2-8A92-CBF6451E5EAD}" type="presParOf" srcId="{8C5B2776-F5AF-454E-A695-38FF3E8E007C}" destId="{1D46430B-BB1A-48EC-9485-DFB5F356800B}" srcOrd="0" destOrd="0" presId="urn:microsoft.com/office/officeart/2009/3/layout/HorizontalOrganizationChart"/>
    <dgm:cxn modelId="{BB2AD79B-BEFD-45A7-B119-AC3905599B9E}" type="presParOf" srcId="{1D46430B-BB1A-48EC-9485-DFB5F356800B}" destId="{AC4AF399-7B43-4F13-8865-B8E603C51F9F}" srcOrd="0" destOrd="0" presId="urn:microsoft.com/office/officeart/2009/3/layout/HorizontalOrganizationChart"/>
    <dgm:cxn modelId="{B0251675-BDD6-4FD2-8A1F-DD4084324121}" type="presParOf" srcId="{1D46430B-BB1A-48EC-9485-DFB5F356800B}" destId="{44A23315-C6D0-42E1-910A-9E04ED974859}" srcOrd="1" destOrd="0" presId="urn:microsoft.com/office/officeart/2009/3/layout/HorizontalOrganizationChart"/>
    <dgm:cxn modelId="{623941B8-A4F1-42BC-82B3-39DE332D1C46}" type="presParOf" srcId="{8C5B2776-F5AF-454E-A695-38FF3E8E007C}" destId="{E4D6D591-4331-46CE-9314-59E873FFF70D}" srcOrd="1" destOrd="0" presId="urn:microsoft.com/office/officeart/2009/3/layout/HorizontalOrganizationChart"/>
    <dgm:cxn modelId="{6A4A6AB7-5578-4257-BF66-54AA2561C100}" type="presParOf" srcId="{8C5B2776-F5AF-454E-A695-38FF3E8E007C}" destId="{72241522-5431-4B73-A38A-B1832527463D}" srcOrd="2" destOrd="0" presId="urn:microsoft.com/office/officeart/2009/3/layout/HorizontalOrganizationChart"/>
    <dgm:cxn modelId="{FF56EBCD-2FE2-4F32-AF7B-E9A05D4077B1}" type="presParOf" srcId="{6DED4C54-7F77-45D1-B929-7E834E32211C}" destId="{6D76BB5C-1DC6-4A34-89C2-22D67DFE0551}" srcOrd="6" destOrd="0" presId="urn:microsoft.com/office/officeart/2009/3/layout/HorizontalOrganizationChart"/>
    <dgm:cxn modelId="{C1965C91-3D8B-4DD9-9801-7FFEC3515135}" type="presParOf" srcId="{6DED4C54-7F77-45D1-B929-7E834E32211C}" destId="{F41EB0E4-A547-46C1-A845-802FBAB7FB8C}" srcOrd="7" destOrd="0" presId="urn:microsoft.com/office/officeart/2009/3/layout/HorizontalOrganizationChart"/>
    <dgm:cxn modelId="{523B767B-CD06-4750-99E7-E5429B492E8C}" type="presParOf" srcId="{F41EB0E4-A547-46C1-A845-802FBAB7FB8C}" destId="{C507F8D6-1EA9-4D84-B2B4-F668F3A66894}" srcOrd="0" destOrd="0" presId="urn:microsoft.com/office/officeart/2009/3/layout/HorizontalOrganizationChart"/>
    <dgm:cxn modelId="{7DD4E0E4-C3D3-42A1-B3B4-725D33D8ED52}" type="presParOf" srcId="{C507F8D6-1EA9-4D84-B2B4-F668F3A66894}" destId="{BCB71A12-A2A1-48AA-9BC0-C6142CF9D4B1}" srcOrd="0" destOrd="0" presId="urn:microsoft.com/office/officeart/2009/3/layout/HorizontalOrganizationChart"/>
    <dgm:cxn modelId="{789924A9-C528-44CD-A0E8-87C2616C0CB3}" type="presParOf" srcId="{C507F8D6-1EA9-4D84-B2B4-F668F3A66894}" destId="{44A3E0CE-7AB0-4E8B-A7E3-2F853A5332AB}" srcOrd="1" destOrd="0" presId="urn:microsoft.com/office/officeart/2009/3/layout/HorizontalOrganizationChart"/>
    <dgm:cxn modelId="{9B55DC71-CF0E-49BF-A621-67E983355623}" type="presParOf" srcId="{F41EB0E4-A547-46C1-A845-802FBAB7FB8C}" destId="{28834C1F-9881-4322-A23F-312E9F8CD5D6}" srcOrd="1" destOrd="0" presId="urn:microsoft.com/office/officeart/2009/3/layout/HorizontalOrganizationChart"/>
    <dgm:cxn modelId="{A1D64B04-0DDE-4A7A-938B-D50D9FB14165}" type="presParOf" srcId="{F41EB0E4-A547-46C1-A845-802FBAB7FB8C}" destId="{FC29C67B-010C-4D3E-83CE-4F7927AD5439}" srcOrd="2" destOrd="0" presId="urn:microsoft.com/office/officeart/2009/3/layout/HorizontalOrganizationChart"/>
    <dgm:cxn modelId="{FCA118CA-1E60-47CB-90D2-E709626148DE}" type="presParOf" srcId="{FC29C67B-010C-4D3E-83CE-4F7927AD5439}" destId="{339FCE9F-FF19-4141-9AD1-65900DA06D29}" srcOrd="0" destOrd="0" presId="urn:microsoft.com/office/officeart/2009/3/layout/HorizontalOrganizationChart"/>
    <dgm:cxn modelId="{2EBD0853-A6EE-40D3-B512-D64DA5E8EEA5}" type="presParOf" srcId="{FC29C67B-010C-4D3E-83CE-4F7927AD5439}" destId="{84439FA5-0FC0-4408-B667-312A0D795D63}" srcOrd="1" destOrd="0" presId="urn:microsoft.com/office/officeart/2009/3/layout/HorizontalOrganizationChart"/>
    <dgm:cxn modelId="{0F49FA1D-BA04-4CEC-A017-9D8C98C54A18}" type="presParOf" srcId="{84439FA5-0FC0-4408-B667-312A0D795D63}" destId="{19EAF505-B1DE-4F8B-92FF-AC554597A20C}" srcOrd="0" destOrd="0" presId="urn:microsoft.com/office/officeart/2009/3/layout/HorizontalOrganizationChart"/>
    <dgm:cxn modelId="{49B137B6-7A36-4007-B7E2-754378D837C9}" type="presParOf" srcId="{19EAF505-B1DE-4F8B-92FF-AC554597A20C}" destId="{D5D0C30F-ED4E-41F4-91F6-77F4D2EFC9B8}" srcOrd="0" destOrd="0" presId="urn:microsoft.com/office/officeart/2009/3/layout/HorizontalOrganizationChart"/>
    <dgm:cxn modelId="{C2EE00C2-F477-4AC3-9E50-15EF1104DE78}" type="presParOf" srcId="{19EAF505-B1DE-4F8B-92FF-AC554597A20C}" destId="{06E3F697-DCE6-4E60-888B-43855F124F1D}" srcOrd="1" destOrd="0" presId="urn:microsoft.com/office/officeart/2009/3/layout/HorizontalOrganizationChart"/>
    <dgm:cxn modelId="{64FCC60C-8448-4735-959B-1224A74FDA89}" type="presParOf" srcId="{84439FA5-0FC0-4408-B667-312A0D795D63}" destId="{EFFFC626-2940-4036-867C-145E8729157B}" srcOrd="1" destOrd="0" presId="urn:microsoft.com/office/officeart/2009/3/layout/HorizontalOrganizationChart"/>
    <dgm:cxn modelId="{8D8980FB-A540-4055-9AD2-0C9CC7194E79}" type="presParOf" srcId="{84439FA5-0FC0-4408-B667-312A0D795D63}" destId="{68AE63F5-7212-4136-93E1-C5D4CA60CF51}" srcOrd="2" destOrd="0" presId="urn:microsoft.com/office/officeart/2009/3/layout/HorizontalOrganizationChart"/>
    <dgm:cxn modelId="{FA463FC1-4861-41E8-97ED-64D74BFEB50F}" type="presParOf" srcId="{6DED4C54-7F77-45D1-B929-7E834E32211C}" destId="{9CBA164B-8884-4B0E-BDF9-A78D9889E559}" srcOrd="8" destOrd="0" presId="urn:microsoft.com/office/officeart/2009/3/layout/HorizontalOrganizationChart"/>
    <dgm:cxn modelId="{567038AF-C210-43BF-8100-521876BE69EA}" type="presParOf" srcId="{6DED4C54-7F77-45D1-B929-7E834E32211C}" destId="{B5ED757A-8140-4CDE-A32A-77930CC80ADF}" srcOrd="9" destOrd="0" presId="urn:microsoft.com/office/officeart/2009/3/layout/HorizontalOrganizationChart"/>
    <dgm:cxn modelId="{3D95675E-4C5A-460B-8DE6-E9580A724FFE}" type="presParOf" srcId="{B5ED757A-8140-4CDE-A32A-77930CC80ADF}" destId="{312644AE-94E3-405D-B736-CF2E20A3619B}" srcOrd="0" destOrd="0" presId="urn:microsoft.com/office/officeart/2009/3/layout/HorizontalOrganizationChart"/>
    <dgm:cxn modelId="{7C3CEE71-9E63-4536-B490-A9A23BD2A440}" type="presParOf" srcId="{312644AE-94E3-405D-B736-CF2E20A3619B}" destId="{EAA5DC9A-4C73-424C-B63D-166E5162FE55}" srcOrd="0" destOrd="0" presId="urn:microsoft.com/office/officeart/2009/3/layout/HorizontalOrganizationChart"/>
    <dgm:cxn modelId="{AED1F429-689D-4ABB-9B00-41F00BB31B4B}" type="presParOf" srcId="{312644AE-94E3-405D-B736-CF2E20A3619B}" destId="{8EFE75C7-0B68-4EBB-924E-1D5186DBA8CD}" srcOrd="1" destOrd="0" presId="urn:microsoft.com/office/officeart/2009/3/layout/HorizontalOrganizationChart"/>
    <dgm:cxn modelId="{13F65F48-0C0E-4858-8E46-8236DF041650}" type="presParOf" srcId="{B5ED757A-8140-4CDE-A32A-77930CC80ADF}" destId="{2CEEF6FE-E021-4477-B312-6C0A44306FFE}" srcOrd="1" destOrd="0" presId="urn:microsoft.com/office/officeart/2009/3/layout/HorizontalOrganizationChart"/>
    <dgm:cxn modelId="{87760D53-27A8-435C-8055-109084BC181F}" type="presParOf" srcId="{B5ED757A-8140-4CDE-A32A-77930CC80ADF}" destId="{B2F815B6-8868-441D-987C-5296D872D7A0}" srcOrd="2" destOrd="0" presId="urn:microsoft.com/office/officeart/2009/3/layout/HorizontalOrganizationChart"/>
    <dgm:cxn modelId="{3A0BDC22-7E14-4C55-86D8-9746C302FD9F}" type="presParOf" srcId="{B2F815B6-8868-441D-987C-5296D872D7A0}" destId="{6FE07EC7-B85B-43B8-84B2-E20E896D85CE}" srcOrd="0" destOrd="0" presId="urn:microsoft.com/office/officeart/2009/3/layout/HorizontalOrganizationChart"/>
    <dgm:cxn modelId="{18A1FBF8-20D4-4D10-A2AD-E2AA90B5557B}" type="presParOf" srcId="{B2F815B6-8868-441D-987C-5296D872D7A0}" destId="{60C59E71-79DB-451E-8C32-58F379AB6A05}" srcOrd="1" destOrd="0" presId="urn:microsoft.com/office/officeart/2009/3/layout/HorizontalOrganizationChart"/>
    <dgm:cxn modelId="{F9BD3F0E-398A-44DE-995F-00F86008648A}" type="presParOf" srcId="{60C59E71-79DB-451E-8C32-58F379AB6A05}" destId="{A3EFBE29-E2CA-4522-824A-306928F5BFEB}" srcOrd="0" destOrd="0" presId="urn:microsoft.com/office/officeart/2009/3/layout/HorizontalOrganizationChart"/>
    <dgm:cxn modelId="{D11CFEE7-E27B-422A-BC20-C7AB39DD079D}" type="presParOf" srcId="{A3EFBE29-E2CA-4522-824A-306928F5BFEB}" destId="{5FF41556-BA6F-4E10-A79D-F0381F1AEDF9}" srcOrd="0" destOrd="0" presId="urn:microsoft.com/office/officeart/2009/3/layout/HorizontalOrganizationChart"/>
    <dgm:cxn modelId="{C8431A9F-955A-41E2-8069-541EA4FC8BC8}" type="presParOf" srcId="{A3EFBE29-E2CA-4522-824A-306928F5BFEB}" destId="{EBC942C4-63CB-4626-B99C-4554B93DF304}" srcOrd="1" destOrd="0" presId="urn:microsoft.com/office/officeart/2009/3/layout/HorizontalOrganizationChart"/>
    <dgm:cxn modelId="{04AF0423-0C87-4A8F-84E3-D69B7A6C9CDF}" type="presParOf" srcId="{60C59E71-79DB-451E-8C32-58F379AB6A05}" destId="{9764D726-5104-4F19-9DD2-6AA0E5318517}" srcOrd="1" destOrd="0" presId="urn:microsoft.com/office/officeart/2009/3/layout/HorizontalOrganizationChart"/>
    <dgm:cxn modelId="{128AF8FA-36C4-44CD-82B6-CA2B29F0589A}" type="presParOf" srcId="{60C59E71-79DB-451E-8C32-58F379AB6A05}" destId="{26F9E229-33AA-4697-90A5-BFAFAAB32C44}" srcOrd="2" destOrd="0" presId="urn:microsoft.com/office/officeart/2009/3/layout/HorizontalOrganizationChart"/>
    <dgm:cxn modelId="{870CC927-C137-46D5-A545-60FA4A6EC407}" type="presParOf" srcId="{B2F815B6-8868-441D-987C-5296D872D7A0}" destId="{A552BB29-8C29-4B9E-88CB-C4F1737820BB}" srcOrd="2" destOrd="0" presId="urn:microsoft.com/office/officeart/2009/3/layout/HorizontalOrganizationChart"/>
    <dgm:cxn modelId="{DD7922E8-190E-48D7-BB3C-7D31B2C8CFCA}" type="presParOf" srcId="{B2F815B6-8868-441D-987C-5296D872D7A0}" destId="{8537597F-6906-4672-882F-ED3EF49C3DAD}" srcOrd="3" destOrd="0" presId="urn:microsoft.com/office/officeart/2009/3/layout/HorizontalOrganizationChart"/>
    <dgm:cxn modelId="{FBCDED86-A82B-4D55-A061-627A5060C48F}" type="presParOf" srcId="{8537597F-6906-4672-882F-ED3EF49C3DAD}" destId="{C4F03C2D-D146-45D8-A19B-78D26C5428BF}" srcOrd="0" destOrd="0" presId="urn:microsoft.com/office/officeart/2009/3/layout/HorizontalOrganizationChart"/>
    <dgm:cxn modelId="{7AA3B7E7-D2FA-41F6-BF50-54C169B847F4}" type="presParOf" srcId="{C4F03C2D-D146-45D8-A19B-78D26C5428BF}" destId="{CBC1920E-ACE9-4FA1-B7C8-38C993942482}" srcOrd="0" destOrd="0" presId="urn:microsoft.com/office/officeart/2009/3/layout/HorizontalOrganizationChart"/>
    <dgm:cxn modelId="{D617DF84-04BB-44A0-B305-637449961393}" type="presParOf" srcId="{C4F03C2D-D146-45D8-A19B-78D26C5428BF}" destId="{2188FC25-39F3-4D29-A9DE-050464894B0B}" srcOrd="1" destOrd="0" presId="urn:microsoft.com/office/officeart/2009/3/layout/HorizontalOrganizationChart"/>
    <dgm:cxn modelId="{B781A56A-E52A-4EFA-8657-755D326B2C86}" type="presParOf" srcId="{8537597F-6906-4672-882F-ED3EF49C3DAD}" destId="{8C7D592C-DF4D-4B8F-9B14-4FE45177575E}" srcOrd="1" destOrd="0" presId="urn:microsoft.com/office/officeart/2009/3/layout/HorizontalOrganizationChart"/>
    <dgm:cxn modelId="{1B5800C2-26BA-4FFB-A69E-EB9C6B831D6A}" type="presParOf" srcId="{8537597F-6906-4672-882F-ED3EF49C3DAD}" destId="{CC118F5E-DFD7-42B3-978B-FAF4C9F988A1}" srcOrd="2" destOrd="0" presId="urn:microsoft.com/office/officeart/2009/3/layout/HorizontalOrganizationChart"/>
    <dgm:cxn modelId="{CF3CB7C3-D530-4E79-837C-611D7997B7C5}" type="presParOf" srcId="{6DED4C54-7F77-45D1-B929-7E834E32211C}" destId="{F6C2397A-5C3D-433A-95CA-DFEDD978DD21}" srcOrd="10" destOrd="0" presId="urn:microsoft.com/office/officeart/2009/3/layout/HorizontalOrganizationChart"/>
    <dgm:cxn modelId="{F544B8DB-A7BA-4D2F-BA22-EB9D34305A66}" type="presParOf" srcId="{6DED4C54-7F77-45D1-B929-7E834E32211C}" destId="{DAFF9518-0023-4A80-B0EA-D5AE20105CE8}" srcOrd="11" destOrd="0" presId="urn:microsoft.com/office/officeart/2009/3/layout/HorizontalOrganizationChart"/>
    <dgm:cxn modelId="{FCDAFA39-FCFB-4FE7-9ADB-D3BB5231E4F5}" type="presParOf" srcId="{DAFF9518-0023-4A80-B0EA-D5AE20105CE8}" destId="{20F0C9A0-D721-4596-B87E-C240626F31E1}" srcOrd="0" destOrd="0" presId="urn:microsoft.com/office/officeart/2009/3/layout/HorizontalOrganizationChart"/>
    <dgm:cxn modelId="{A947638B-7F37-4A41-A050-24402D1A5639}" type="presParOf" srcId="{20F0C9A0-D721-4596-B87E-C240626F31E1}" destId="{770305D9-C78F-4183-80B0-141AE4772A95}" srcOrd="0" destOrd="0" presId="urn:microsoft.com/office/officeart/2009/3/layout/HorizontalOrganizationChart"/>
    <dgm:cxn modelId="{B60C104B-339F-48E1-88FC-4F950D0209C1}" type="presParOf" srcId="{20F0C9A0-D721-4596-B87E-C240626F31E1}" destId="{457F7F26-63FA-47FD-88CC-E902B8735722}" srcOrd="1" destOrd="0" presId="urn:microsoft.com/office/officeart/2009/3/layout/HorizontalOrganizationChart"/>
    <dgm:cxn modelId="{4F4DD253-D7E9-4184-B729-93230A66F21F}" type="presParOf" srcId="{DAFF9518-0023-4A80-B0EA-D5AE20105CE8}" destId="{6F3FA736-623C-4C01-B711-C6693E1A9529}" srcOrd="1" destOrd="0" presId="urn:microsoft.com/office/officeart/2009/3/layout/HorizontalOrganizationChart"/>
    <dgm:cxn modelId="{15B82D9F-8288-498A-967F-E5E9EA8B82BA}" type="presParOf" srcId="{DAFF9518-0023-4A80-B0EA-D5AE20105CE8}" destId="{136F4D54-F89B-4515-B39C-BB5A07F77769}" srcOrd="2" destOrd="0" presId="urn:microsoft.com/office/officeart/2009/3/layout/HorizontalOrganizationChart"/>
    <dgm:cxn modelId="{FBF3A20D-20A7-4C34-AA67-C0D070FCAE7C}" type="presParOf" srcId="{136F4D54-F89B-4515-B39C-BB5A07F77769}" destId="{47507A95-F859-44B1-B844-BF5D65062CEB}" srcOrd="0" destOrd="0" presId="urn:microsoft.com/office/officeart/2009/3/layout/HorizontalOrganizationChart"/>
    <dgm:cxn modelId="{E6631ED1-A7F2-4FCE-8496-AB404905F9B6}" type="presParOf" srcId="{136F4D54-F89B-4515-B39C-BB5A07F77769}" destId="{F38F9146-7F14-4FFD-862F-3611DADF4C9C}" srcOrd="1" destOrd="0" presId="urn:microsoft.com/office/officeart/2009/3/layout/HorizontalOrganizationChart"/>
    <dgm:cxn modelId="{D7DDD935-8DAB-4537-8B2F-177C650E015D}" type="presParOf" srcId="{F38F9146-7F14-4FFD-862F-3611DADF4C9C}" destId="{BD5AF4F2-85E4-4667-BD40-A1F1B92191BE}" srcOrd="0" destOrd="0" presId="urn:microsoft.com/office/officeart/2009/3/layout/HorizontalOrganizationChart"/>
    <dgm:cxn modelId="{5FB43978-4C62-43B4-9D9D-EB3F9A8A0DAE}" type="presParOf" srcId="{BD5AF4F2-85E4-4667-BD40-A1F1B92191BE}" destId="{8B4A6814-0332-425B-92F9-04AFD343AFC9}" srcOrd="0" destOrd="0" presId="urn:microsoft.com/office/officeart/2009/3/layout/HorizontalOrganizationChart"/>
    <dgm:cxn modelId="{048134C8-7232-47B0-A328-C4B4DA135676}" type="presParOf" srcId="{BD5AF4F2-85E4-4667-BD40-A1F1B92191BE}" destId="{BBF65E0D-94B8-4FAF-B0DD-EE8E6028F2FA}" srcOrd="1" destOrd="0" presId="urn:microsoft.com/office/officeart/2009/3/layout/HorizontalOrganizationChart"/>
    <dgm:cxn modelId="{E5C01A31-8748-456B-B752-B333D9D28CF3}" type="presParOf" srcId="{F38F9146-7F14-4FFD-862F-3611DADF4C9C}" destId="{26F176AB-814F-49DC-9721-BE5C82134732}" srcOrd="1" destOrd="0" presId="urn:microsoft.com/office/officeart/2009/3/layout/HorizontalOrganizationChart"/>
    <dgm:cxn modelId="{20493957-3329-4359-BDEB-4E8DFD4BACAC}" type="presParOf" srcId="{F38F9146-7F14-4FFD-862F-3611DADF4C9C}" destId="{067C33B7-B26F-4050-A98C-02BB03EDAB0E}" srcOrd="2" destOrd="0" presId="urn:microsoft.com/office/officeart/2009/3/layout/HorizontalOrganizationChart"/>
    <dgm:cxn modelId="{C1EBF02B-4DBC-4BE7-BECA-27062FD7F9D6}" type="presParOf" srcId="{6DED4C54-7F77-45D1-B929-7E834E32211C}" destId="{4B446CA6-F243-4D99-9E9B-A044763F57D8}" srcOrd="12" destOrd="0" presId="urn:microsoft.com/office/officeart/2009/3/layout/HorizontalOrganizationChart"/>
    <dgm:cxn modelId="{568789D3-0849-4091-9D1E-07DA44EDE3C0}" type="presParOf" srcId="{6DED4C54-7F77-45D1-B929-7E834E32211C}" destId="{B1A71C31-8486-4EC5-9949-D6A320155757}" srcOrd="13" destOrd="0" presId="urn:microsoft.com/office/officeart/2009/3/layout/HorizontalOrganizationChart"/>
    <dgm:cxn modelId="{5F94DCB0-7B04-48B9-AF6C-14113C532651}" type="presParOf" srcId="{B1A71C31-8486-4EC5-9949-D6A320155757}" destId="{E126076D-0654-415C-B4FD-BBB7EFDE6061}" srcOrd="0" destOrd="0" presId="urn:microsoft.com/office/officeart/2009/3/layout/HorizontalOrganizationChart"/>
    <dgm:cxn modelId="{0A5DA5DA-BE78-45CD-93DD-83C1551E5104}" type="presParOf" srcId="{E126076D-0654-415C-B4FD-BBB7EFDE6061}" destId="{0CBA6453-31D2-4340-9AF8-011DA9C2980A}" srcOrd="0" destOrd="0" presId="urn:microsoft.com/office/officeart/2009/3/layout/HorizontalOrganizationChart"/>
    <dgm:cxn modelId="{A7BE26A8-C8EC-412C-8721-3173BFDEB9FB}" type="presParOf" srcId="{E126076D-0654-415C-B4FD-BBB7EFDE6061}" destId="{7B87543B-86DD-40DB-9281-3FBC304D1F5A}" srcOrd="1" destOrd="0" presId="urn:microsoft.com/office/officeart/2009/3/layout/HorizontalOrganizationChart"/>
    <dgm:cxn modelId="{A7B30653-F9E2-4FD2-94E0-0CC1CCA80E66}" type="presParOf" srcId="{B1A71C31-8486-4EC5-9949-D6A320155757}" destId="{7E59C81A-2F8F-4373-BF1E-726775F37B6B}" srcOrd="1" destOrd="0" presId="urn:microsoft.com/office/officeart/2009/3/layout/HorizontalOrganizationChart"/>
    <dgm:cxn modelId="{F49B5885-4D0F-45D9-96DE-EFBE1D60ACCE}" type="presParOf" srcId="{B1A71C31-8486-4EC5-9949-D6A320155757}" destId="{D96B06FC-92BF-4880-AE1A-15814CD3CEF4}" srcOrd="2" destOrd="0" presId="urn:microsoft.com/office/officeart/2009/3/layout/HorizontalOrganizationChart"/>
    <dgm:cxn modelId="{D2855310-8C8E-4FF6-82DA-870A7692F27F}" type="presParOf" srcId="{D96B06FC-92BF-4880-AE1A-15814CD3CEF4}" destId="{740255C6-B3F6-4B41-B324-648074A3472F}" srcOrd="0" destOrd="0" presId="urn:microsoft.com/office/officeart/2009/3/layout/HorizontalOrganizationChart"/>
    <dgm:cxn modelId="{C719DA45-29E0-436B-9882-F80CB5CE3A99}" type="presParOf" srcId="{D96B06FC-92BF-4880-AE1A-15814CD3CEF4}" destId="{CF175798-FA46-46A4-A2EF-F911BB10792D}" srcOrd="1" destOrd="0" presId="urn:microsoft.com/office/officeart/2009/3/layout/HorizontalOrganizationChart"/>
    <dgm:cxn modelId="{D69840BB-DE4A-4414-9A17-26255F7ED99D}" type="presParOf" srcId="{CF175798-FA46-46A4-A2EF-F911BB10792D}" destId="{83F866CC-BA9D-4A27-A543-90AC28BC841F}" srcOrd="0" destOrd="0" presId="urn:microsoft.com/office/officeart/2009/3/layout/HorizontalOrganizationChart"/>
    <dgm:cxn modelId="{244220EF-C3DC-4EEA-B39A-628EFCD1EA91}" type="presParOf" srcId="{83F866CC-BA9D-4A27-A543-90AC28BC841F}" destId="{B490A318-6B0A-4B14-8280-4B126F350D53}" srcOrd="0" destOrd="0" presId="urn:microsoft.com/office/officeart/2009/3/layout/HorizontalOrganizationChart"/>
    <dgm:cxn modelId="{9E2C1640-E5D9-43DC-9DC7-85E4D390F6F4}" type="presParOf" srcId="{83F866CC-BA9D-4A27-A543-90AC28BC841F}" destId="{58193111-B382-41F7-B277-B1B9D5F3E4AF}" srcOrd="1" destOrd="0" presId="urn:microsoft.com/office/officeart/2009/3/layout/HorizontalOrganizationChart"/>
    <dgm:cxn modelId="{74E74F18-6D05-4308-9E28-C32D53B2C5DF}" type="presParOf" srcId="{CF175798-FA46-46A4-A2EF-F911BB10792D}" destId="{965CC89A-12BE-4618-970C-6DAF0E96A877}" srcOrd="1" destOrd="0" presId="urn:microsoft.com/office/officeart/2009/3/layout/HorizontalOrganizationChart"/>
    <dgm:cxn modelId="{6AAA7FCE-63D9-44A3-97A8-9CDC809A33B8}" type="presParOf" srcId="{CF175798-FA46-46A4-A2EF-F911BB10792D}" destId="{4118A272-587B-4037-9C4A-D7F07D809AC3}" srcOrd="2" destOrd="0" presId="urn:microsoft.com/office/officeart/2009/3/layout/HorizontalOrganizationChart"/>
    <dgm:cxn modelId="{D244C291-1376-485C-B557-D2E506622EC7}" type="presParOf" srcId="{D96B06FC-92BF-4880-AE1A-15814CD3CEF4}" destId="{B302704C-0CAC-4672-A402-C7E9705BD619}" srcOrd="2" destOrd="0" presId="urn:microsoft.com/office/officeart/2009/3/layout/HorizontalOrganizationChart"/>
    <dgm:cxn modelId="{07DAC4F4-515C-486F-9EFC-C35D3285414E}" type="presParOf" srcId="{D96B06FC-92BF-4880-AE1A-15814CD3CEF4}" destId="{5978DFB9-93C0-4F2A-8190-D2814B80C2AC}" srcOrd="3" destOrd="0" presId="urn:microsoft.com/office/officeart/2009/3/layout/HorizontalOrganizationChart"/>
    <dgm:cxn modelId="{7D614F1A-6BF7-4020-B285-1DCF21D9384F}" type="presParOf" srcId="{5978DFB9-93C0-4F2A-8190-D2814B80C2AC}" destId="{4CF40B5D-991C-43C8-837F-C2C0C803FAFC}" srcOrd="0" destOrd="0" presId="urn:microsoft.com/office/officeart/2009/3/layout/HorizontalOrganizationChart"/>
    <dgm:cxn modelId="{FDFE6073-023F-4DC8-A618-E7E4EED2D929}" type="presParOf" srcId="{4CF40B5D-991C-43C8-837F-C2C0C803FAFC}" destId="{096F6411-4671-48B7-928D-53F425F7FA96}" srcOrd="0" destOrd="0" presId="urn:microsoft.com/office/officeart/2009/3/layout/HorizontalOrganizationChart"/>
    <dgm:cxn modelId="{62C4C8DC-205F-4098-93F8-6D33253FE1C0}" type="presParOf" srcId="{4CF40B5D-991C-43C8-837F-C2C0C803FAFC}" destId="{B68861F6-A82C-41BC-8C80-4707716CE9E0}" srcOrd="1" destOrd="0" presId="urn:microsoft.com/office/officeart/2009/3/layout/HorizontalOrganizationChart"/>
    <dgm:cxn modelId="{5D0F7329-3D82-4AF5-9D58-18B28B268595}" type="presParOf" srcId="{5978DFB9-93C0-4F2A-8190-D2814B80C2AC}" destId="{30BA6C77-20C8-4E2F-BA22-A15826C17ECF}" srcOrd="1" destOrd="0" presId="urn:microsoft.com/office/officeart/2009/3/layout/HorizontalOrganizationChart"/>
    <dgm:cxn modelId="{C61F01B7-C635-40B0-9C5B-DECC5E3C0E8B}" type="presParOf" srcId="{5978DFB9-93C0-4F2A-8190-D2814B80C2AC}" destId="{F01F9B76-19BB-4B53-B76A-F36BE1C40B7B}" srcOrd="2" destOrd="0" presId="urn:microsoft.com/office/officeart/2009/3/layout/HorizontalOrganizationChart"/>
    <dgm:cxn modelId="{6C69CDC8-EB4E-4402-8C42-F3B7461C412E}" type="presParOf" srcId="{6DED4C54-7F77-45D1-B929-7E834E32211C}" destId="{9C1AFA13-56A8-4536-ACED-8D3630246165}" srcOrd="14" destOrd="0" presId="urn:microsoft.com/office/officeart/2009/3/layout/HorizontalOrganizationChart"/>
    <dgm:cxn modelId="{3B54BF73-038D-497E-8530-6603842254A7}" type="presParOf" srcId="{6DED4C54-7F77-45D1-B929-7E834E32211C}" destId="{E830DC2C-9824-4305-B547-A32176BAC52C}" srcOrd="15" destOrd="0" presId="urn:microsoft.com/office/officeart/2009/3/layout/HorizontalOrganizationChart"/>
    <dgm:cxn modelId="{B243EB70-BA41-4E45-BDF7-EBD78CE9BC91}" type="presParOf" srcId="{E830DC2C-9824-4305-B547-A32176BAC52C}" destId="{B3B52954-747F-429C-8A49-B1B452B5FD14}" srcOrd="0" destOrd="0" presId="urn:microsoft.com/office/officeart/2009/3/layout/HorizontalOrganizationChart"/>
    <dgm:cxn modelId="{05CBADC9-0FC2-4008-B37C-F770F556B376}" type="presParOf" srcId="{B3B52954-747F-429C-8A49-B1B452B5FD14}" destId="{E256FA02-599B-4068-98D9-956DE4DE9062}" srcOrd="0" destOrd="0" presId="urn:microsoft.com/office/officeart/2009/3/layout/HorizontalOrganizationChart"/>
    <dgm:cxn modelId="{9DA18B6C-BC4C-41FB-BF0D-14223BB83AC9}" type="presParOf" srcId="{B3B52954-747F-429C-8A49-B1B452B5FD14}" destId="{9D345359-F3E4-412E-B8AD-35FB579ABE71}" srcOrd="1" destOrd="0" presId="urn:microsoft.com/office/officeart/2009/3/layout/HorizontalOrganizationChart"/>
    <dgm:cxn modelId="{5F0B4D0B-E55A-4792-8C5C-8E176F0CDA93}" type="presParOf" srcId="{E830DC2C-9824-4305-B547-A32176BAC52C}" destId="{D4621B6C-FB4C-4BF1-8063-911B2E99BB93}" srcOrd="1" destOrd="0" presId="urn:microsoft.com/office/officeart/2009/3/layout/HorizontalOrganizationChart"/>
    <dgm:cxn modelId="{443506C3-8DE6-49B3-9AA2-6D901EBC7B73}" type="presParOf" srcId="{E830DC2C-9824-4305-B547-A32176BAC52C}" destId="{8A2F65FF-639E-4A17-B3CE-C61C2ECE1970}" srcOrd="2" destOrd="0" presId="urn:microsoft.com/office/officeart/2009/3/layout/HorizontalOrganizationChart"/>
    <dgm:cxn modelId="{861C7FBC-BCE7-4CB8-BC1C-AA4A7D74F9D6}" type="presParOf" srcId="{8A2F65FF-639E-4A17-B3CE-C61C2ECE1970}" destId="{4C876E65-121F-4ED4-9376-0B522A01283C}" srcOrd="0" destOrd="0" presId="urn:microsoft.com/office/officeart/2009/3/layout/HorizontalOrganizationChart"/>
    <dgm:cxn modelId="{B8DC834E-688C-4F69-9195-C25B997C1EE4}" type="presParOf" srcId="{8A2F65FF-639E-4A17-B3CE-C61C2ECE1970}" destId="{E009A3FC-FBFA-48DD-8F30-96FBBFF367D1}" srcOrd="1" destOrd="0" presId="urn:microsoft.com/office/officeart/2009/3/layout/HorizontalOrganizationChart"/>
    <dgm:cxn modelId="{B66469E8-F1CE-4177-8D59-3C6801E09D1D}" type="presParOf" srcId="{E009A3FC-FBFA-48DD-8F30-96FBBFF367D1}" destId="{0661FDBC-55B0-4F53-BA21-26B3AF7A19A7}" srcOrd="0" destOrd="0" presId="urn:microsoft.com/office/officeart/2009/3/layout/HorizontalOrganizationChart"/>
    <dgm:cxn modelId="{E0FFBD3E-19A1-4DD1-B36F-95FA01D02481}" type="presParOf" srcId="{0661FDBC-55B0-4F53-BA21-26B3AF7A19A7}" destId="{D0239310-2185-476A-8CE4-D2FB99A14B74}" srcOrd="0" destOrd="0" presId="urn:microsoft.com/office/officeart/2009/3/layout/HorizontalOrganizationChart"/>
    <dgm:cxn modelId="{4120284E-0E82-42C5-8FB6-4671B5881A42}" type="presParOf" srcId="{0661FDBC-55B0-4F53-BA21-26B3AF7A19A7}" destId="{D63F7731-EAAD-4795-B9C8-F54E9E108C27}" srcOrd="1" destOrd="0" presId="urn:microsoft.com/office/officeart/2009/3/layout/HorizontalOrganizationChart"/>
    <dgm:cxn modelId="{0F42116E-9F4F-4D82-B5FA-6E428752233B}" type="presParOf" srcId="{E009A3FC-FBFA-48DD-8F30-96FBBFF367D1}" destId="{5F6AA4CF-7E3B-40FC-B8F3-D0E7D1ECA692}" srcOrd="1" destOrd="0" presId="urn:microsoft.com/office/officeart/2009/3/layout/HorizontalOrganizationChart"/>
    <dgm:cxn modelId="{92B61AC5-9353-4EA8-8D33-12AD009911F0}" type="presParOf" srcId="{E009A3FC-FBFA-48DD-8F30-96FBBFF367D1}" destId="{014C9F5A-468A-45E3-AF99-B214C3DC9532}" srcOrd="2" destOrd="0" presId="urn:microsoft.com/office/officeart/2009/3/layout/HorizontalOrganizationChart"/>
    <dgm:cxn modelId="{485C83C3-F051-4CAC-8E64-7CF77B50AA75}" type="presParOf" srcId="{6DED4C54-7F77-45D1-B929-7E834E32211C}" destId="{7840D64E-3A11-4345-A2FB-AC14759CDCC9}" srcOrd="16" destOrd="0" presId="urn:microsoft.com/office/officeart/2009/3/layout/HorizontalOrganizationChart"/>
    <dgm:cxn modelId="{16638C59-9D54-450B-BDCE-C80836D2A30E}" type="presParOf" srcId="{6DED4C54-7F77-45D1-B929-7E834E32211C}" destId="{2FE94E8F-FFFA-4C94-B98E-D32DE1A82BF2}" srcOrd="17" destOrd="0" presId="urn:microsoft.com/office/officeart/2009/3/layout/HorizontalOrganizationChart"/>
    <dgm:cxn modelId="{DA04CD39-2A12-45AC-9738-A4D4B5B5E4F1}" type="presParOf" srcId="{2FE94E8F-FFFA-4C94-B98E-D32DE1A82BF2}" destId="{EBF7DD89-45F0-4202-945F-030CB6A1FE37}" srcOrd="0" destOrd="0" presId="urn:microsoft.com/office/officeart/2009/3/layout/HorizontalOrganizationChart"/>
    <dgm:cxn modelId="{D0DBF57C-D404-4E7F-BC42-F31C06665C11}" type="presParOf" srcId="{EBF7DD89-45F0-4202-945F-030CB6A1FE37}" destId="{43DEBE51-3F3C-48B2-8E36-9ABC8DA9EA7E}" srcOrd="0" destOrd="0" presId="urn:microsoft.com/office/officeart/2009/3/layout/HorizontalOrganizationChart"/>
    <dgm:cxn modelId="{6F0A5B9B-36BF-46C6-B638-DD1ACE6345EF}" type="presParOf" srcId="{EBF7DD89-45F0-4202-945F-030CB6A1FE37}" destId="{57862ABB-5666-4C30-B0B6-D2E749066CA9}" srcOrd="1" destOrd="0" presId="urn:microsoft.com/office/officeart/2009/3/layout/HorizontalOrganizationChart"/>
    <dgm:cxn modelId="{269F565F-E257-4C81-9669-7607C9347303}" type="presParOf" srcId="{2FE94E8F-FFFA-4C94-B98E-D32DE1A82BF2}" destId="{55055461-EED0-42B9-8EF5-3CA060443EB6}" srcOrd="1" destOrd="0" presId="urn:microsoft.com/office/officeart/2009/3/layout/HorizontalOrganizationChart"/>
    <dgm:cxn modelId="{554C04A7-20F6-4A7B-B360-1B5D495CF1CB}" type="presParOf" srcId="{2FE94E8F-FFFA-4C94-B98E-D32DE1A82BF2}" destId="{DE470A6D-7CDC-4F8F-BEAC-6EB2EE923C53}" srcOrd="2" destOrd="0" presId="urn:microsoft.com/office/officeart/2009/3/layout/HorizontalOrganizationChart"/>
    <dgm:cxn modelId="{6BD23120-99B7-4731-AAE0-1119EC9E32FF}" type="presParOf" srcId="{DE470A6D-7CDC-4F8F-BEAC-6EB2EE923C53}" destId="{522FA3BB-AF91-4B71-8CDA-89A1C0E08B67}" srcOrd="0" destOrd="0" presId="urn:microsoft.com/office/officeart/2009/3/layout/HorizontalOrganizationChart"/>
    <dgm:cxn modelId="{AA388DD1-AC1A-4636-A284-A45AA948645D}" type="presParOf" srcId="{DE470A6D-7CDC-4F8F-BEAC-6EB2EE923C53}" destId="{465B2E03-E26B-4F0E-B9DF-C1168167ECCA}" srcOrd="1" destOrd="0" presId="urn:microsoft.com/office/officeart/2009/3/layout/HorizontalOrganizationChart"/>
    <dgm:cxn modelId="{26C2A57C-DE3F-44EF-A638-A07B1A990ED9}" type="presParOf" srcId="{465B2E03-E26B-4F0E-B9DF-C1168167ECCA}" destId="{F2480568-060D-4044-8C8B-1AE5AE88D0B1}" srcOrd="0" destOrd="0" presId="urn:microsoft.com/office/officeart/2009/3/layout/HorizontalOrganizationChart"/>
    <dgm:cxn modelId="{EE108552-EED1-4FC1-85AF-5AE8028F24E5}" type="presParOf" srcId="{F2480568-060D-4044-8C8B-1AE5AE88D0B1}" destId="{DB505DF1-3B6A-4084-B3E6-72945401C7A9}" srcOrd="0" destOrd="0" presId="urn:microsoft.com/office/officeart/2009/3/layout/HorizontalOrganizationChart"/>
    <dgm:cxn modelId="{7D9A916E-AE10-4985-B6DF-40291FD51BEC}" type="presParOf" srcId="{F2480568-060D-4044-8C8B-1AE5AE88D0B1}" destId="{8ED60383-0EB6-4C13-91E8-087EFD906535}" srcOrd="1" destOrd="0" presId="urn:microsoft.com/office/officeart/2009/3/layout/HorizontalOrganizationChart"/>
    <dgm:cxn modelId="{80A9310B-1E4C-4A89-8DBF-BE7A388BBDC3}" type="presParOf" srcId="{465B2E03-E26B-4F0E-B9DF-C1168167ECCA}" destId="{D9C569EA-0991-47C7-BBDE-2103B269C75F}" srcOrd="1" destOrd="0" presId="urn:microsoft.com/office/officeart/2009/3/layout/HorizontalOrganizationChart"/>
    <dgm:cxn modelId="{BE9380A5-9A84-402B-A41B-D08A352E82AE}" type="presParOf" srcId="{465B2E03-E26B-4F0E-B9DF-C1168167ECCA}" destId="{243D2143-57F8-4C3E-9F17-6CBB41DF9531}" srcOrd="2" destOrd="0" presId="urn:microsoft.com/office/officeart/2009/3/layout/HorizontalOrganizationChart"/>
    <dgm:cxn modelId="{11246A14-2C1C-4536-AB2D-FCF5DD320CA8}" type="presParOf" srcId="{DE470A6D-7CDC-4F8F-BEAC-6EB2EE923C53}" destId="{C34DC520-E2D4-46A9-AF61-B2DC1160A12B}" srcOrd="2" destOrd="0" presId="urn:microsoft.com/office/officeart/2009/3/layout/HorizontalOrganizationChart"/>
    <dgm:cxn modelId="{6C0574A3-17F2-48E1-9721-C4DE0D1D5501}" type="presParOf" srcId="{DE470A6D-7CDC-4F8F-BEAC-6EB2EE923C53}" destId="{AD4C3255-9787-469D-B9AB-0653FEB2EEF9}" srcOrd="3" destOrd="0" presId="urn:microsoft.com/office/officeart/2009/3/layout/HorizontalOrganizationChart"/>
    <dgm:cxn modelId="{F01ACA4B-9A1F-4733-89EC-D54D2DD15870}" type="presParOf" srcId="{AD4C3255-9787-469D-B9AB-0653FEB2EEF9}" destId="{8DD75482-AA78-4BCA-BA8C-C884882496AD}" srcOrd="0" destOrd="0" presId="urn:microsoft.com/office/officeart/2009/3/layout/HorizontalOrganizationChart"/>
    <dgm:cxn modelId="{F58E6ED7-DC25-48D8-9D4F-1B623E6BE961}" type="presParOf" srcId="{8DD75482-AA78-4BCA-BA8C-C884882496AD}" destId="{EEAA6B95-5529-49C0-B42F-9FFB589A5A20}" srcOrd="0" destOrd="0" presId="urn:microsoft.com/office/officeart/2009/3/layout/HorizontalOrganizationChart"/>
    <dgm:cxn modelId="{22901C7B-308E-411E-B05D-0066C4D91EC4}" type="presParOf" srcId="{8DD75482-AA78-4BCA-BA8C-C884882496AD}" destId="{429E8526-76DD-482B-B3A2-F250A6C265F2}" srcOrd="1" destOrd="0" presId="urn:microsoft.com/office/officeart/2009/3/layout/HorizontalOrganizationChart"/>
    <dgm:cxn modelId="{A403CBCD-880C-4535-BA9D-29CBE5C2630F}" type="presParOf" srcId="{AD4C3255-9787-469D-B9AB-0653FEB2EEF9}" destId="{ACAFA38D-B0AE-4AA3-A315-7E8B258583A6}" srcOrd="1" destOrd="0" presId="urn:microsoft.com/office/officeart/2009/3/layout/HorizontalOrganizationChart"/>
    <dgm:cxn modelId="{EE21E388-154F-4C87-915E-3F2F2110CD70}" type="presParOf" srcId="{AD4C3255-9787-469D-B9AB-0653FEB2EEF9}" destId="{BA6A3B1B-8D73-48B9-AAE7-3E78719CE3FE}" srcOrd="2" destOrd="0" presId="urn:microsoft.com/office/officeart/2009/3/layout/HorizontalOrganizationChart"/>
    <dgm:cxn modelId="{4175A5D3-2BC0-42A9-B0A7-86D46E84AFC1}" type="presParOf" srcId="{8220996A-13DF-41B5-B974-BC3C82490DE9}" destId="{6CA7947B-F953-49C3-AD48-85D9234EB50D}" srcOrd="1" destOrd="0" presId="urn:microsoft.com/office/officeart/2009/3/layout/HorizontalOrganizationChart"/>
    <dgm:cxn modelId="{A58EBFB6-46BD-4772-93EA-640D8D2960A8}" type="presParOf" srcId="{6CA7947B-F953-49C3-AD48-85D9234EB50D}" destId="{B6D82DB4-445D-4570-8A86-124BB6243726}" srcOrd="0" destOrd="0" presId="urn:microsoft.com/office/officeart/2009/3/layout/HorizontalOrganizationChart"/>
    <dgm:cxn modelId="{3E9D0026-3FB9-4607-8C8D-23C7BDD89497}" type="presParOf" srcId="{B6D82DB4-445D-4570-8A86-124BB6243726}" destId="{F573E19E-185A-4963-948A-97D25CCB45D3}" srcOrd="0" destOrd="0" presId="urn:microsoft.com/office/officeart/2009/3/layout/HorizontalOrganizationChart"/>
    <dgm:cxn modelId="{E5DA1F64-D409-4B4D-A045-361FE0B78110}" type="presParOf" srcId="{B6D82DB4-445D-4570-8A86-124BB6243726}" destId="{1FC6DD20-2EEB-4EF4-9700-9D7C965AAC04}" srcOrd="1" destOrd="0" presId="urn:microsoft.com/office/officeart/2009/3/layout/HorizontalOrganizationChart"/>
    <dgm:cxn modelId="{0BAEBA7D-4DE5-4492-B640-02556E9EF57B}" type="presParOf" srcId="{6CA7947B-F953-49C3-AD48-85D9234EB50D}" destId="{ECF20B48-5515-430C-B741-451B332EBA87}" srcOrd="1" destOrd="0" presId="urn:microsoft.com/office/officeart/2009/3/layout/HorizontalOrganizationChart"/>
    <dgm:cxn modelId="{A985108F-3492-408C-BF0B-6FB9C28BF72C}" type="presParOf" srcId="{6CA7947B-F953-49C3-AD48-85D9234EB50D}" destId="{D0BD9484-B3F1-405B-B581-807BC00C956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A8F1D0-66EC-4D35-B947-6578E7D4B3B6}" type="doc">
      <dgm:prSet loTypeId="urn:microsoft.com/office/officeart/2009/3/layout/HorizontalOrganizationChart" loCatId="hierarchy" qsTypeId="urn:microsoft.com/office/officeart/2005/8/quickstyle/3d1" qsCatId="3D" csTypeId="urn:microsoft.com/office/officeart/2005/8/colors/accent3_1" csCatId="accent3" phldr="1"/>
      <dgm:spPr/>
      <dgm:t>
        <a:bodyPr/>
        <a:lstStyle/>
        <a:p>
          <a:endParaRPr lang="en-GB"/>
        </a:p>
      </dgm:t>
    </dgm:pt>
    <dgm:pt modelId="{82EA1C3E-A9BE-4816-819E-71F1DB6481CC}">
      <dgm:prSet phldrT="[Text]" custT="1"/>
      <dgm:spPr>
        <a:solidFill>
          <a:srgbClr val="00FF00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Reading and Writing</a:t>
          </a:r>
        </a:p>
      </dgm:t>
    </dgm:pt>
    <dgm:pt modelId="{F3194BB5-C77C-4F80-B653-9B5FE9E14899}" type="parTrans" cxnId="{DEACE558-E166-4254-A68D-2E72EF8D411E}">
      <dgm:prSet/>
      <dgm:spPr/>
      <dgm:t>
        <a:bodyPr/>
        <a:lstStyle/>
        <a:p>
          <a:endParaRPr lang="en-GB"/>
        </a:p>
      </dgm:t>
    </dgm:pt>
    <dgm:pt modelId="{A73E4205-6BCA-4F46-B97A-CD8A566118F3}" type="sibTrans" cxnId="{DEACE558-E166-4254-A68D-2E72EF8D411E}">
      <dgm:prSet/>
      <dgm:spPr/>
      <dgm:t>
        <a:bodyPr/>
        <a:lstStyle/>
        <a:p>
          <a:endParaRPr lang="en-GB"/>
        </a:p>
      </dgm:t>
    </dgm:pt>
    <dgm:pt modelId="{EF8F3066-E65F-4025-9D9B-B1EBDF4B1F6A}" type="asst">
      <dgm:prSet phldrT="[Text]" custT="1"/>
      <dgm:spPr>
        <a:solidFill>
          <a:srgbClr val="00FF00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Whole Class Reading</a:t>
          </a:r>
        </a:p>
      </dgm:t>
    </dgm:pt>
    <dgm:pt modelId="{4145E4AC-D1E4-49AD-8373-291CE2AAD593}" type="parTrans" cxnId="{2D447F18-26A9-4810-9C7F-F412AC5EB3D5}">
      <dgm:prSet/>
      <dgm:spPr/>
      <dgm:t>
        <a:bodyPr/>
        <a:lstStyle/>
        <a:p>
          <a:endParaRPr lang="en-GB"/>
        </a:p>
      </dgm:t>
    </dgm:pt>
    <dgm:pt modelId="{A8164885-0874-494D-8720-83429B591C38}" type="sibTrans" cxnId="{2D447F18-26A9-4810-9C7F-F412AC5EB3D5}">
      <dgm:prSet/>
      <dgm:spPr/>
      <dgm:t>
        <a:bodyPr/>
        <a:lstStyle/>
        <a:p>
          <a:endParaRPr lang="en-GB"/>
        </a:p>
      </dgm:t>
    </dgm:pt>
    <dgm:pt modelId="{D67B42F2-0A91-4288-85D9-E95174CBD88A}" type="asst">
      <dgm:prSet phldrT="[Text]" custT="1"/>
      <dgm:spPr>
        <a:solidFill>
          <a:srgbClr val="00FF00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Writing</a:t>
          </a:r>
        </a:p>
      </dgm:t>
    </dgm:pt>
    <dgm:pt modelId="{EF31B67A-F0D7-4E98-B3F4-61165CF9E543}" type="parTrans" cxnId="{F981796D-07FD-49C4-A2DC-3F91B5EEC7A7}">
      <dgm:prSet/>
      <dgm:spPr/>
      <dgm:t>
        <a:bodyPr/>
        <a:lstStyle/>
        <a:p>
          <a:endParaRPr lang="en-GB"/>
        </a:p>
      </dgm:t>
    </dgm:pt>
    <dgm:pt modelId="{FA1D8E16-85E8-47F5-8FF1-537117D4382C}" type="sibTrans" cxnId="{F981796D-07FD-49C4-A2DC-3F91B5EEC7A7}">
      <dgm:prSet/>
      <dgm:spPr/>
      <dgm:t>
        <a:bodyPr/>
        <a:lstStyle/>
        <a:p>
          <a:endParaRPr lang="en-GB"/>
        </a:p>
      </dgm:t>
    </dgm:pt>
    <dgm:pt modelId="{98EC7EEE-E42E-48C1-8322-8F8E9AFA9241}" type="asst">
      <dgm:prSet phldrT="[Text]" custT="1"/>
      <dgm:spPr>
        <a:solidFill>
          <a:srgbClr val="00FF00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Individual Reading</a:t>
          </a:r>
        </a:p>
      </dgm:t>
    </dgm:pt>
    <dgm:pt modelId="{24D18779-D26F-4431-BCD2-5CE59E5EBF37}" type="parTrans" cxnId="{40A33DC4-AA38-4F9A-A322-5286B647272E}">
      <dgm:prSet/>
      <dgm:spPr/>
      <dgm:t>
        <a:bodyPr/>
        <a:lstStyle/>
        <a:p>
          <a:endParaRPr lang="en-GB"/>
        </a:p>
      </dgm:t>
    </dgm:pt>
    <dgm:pt modelId="{DFD86722-BC34-485C-8289-B2C4452A9871}" type="sibTrans" cxnId="{40A33DC4-AA38-4F9A-A322-5286B647272E}">
      <dgm:prSet/>
      <dgm:spPr/>
      <dgm:t>
        <a:bodyPr/>
        <a:lstStyle/>
        <a:p>
          <a:endParaRPr lang="en-GB"/>
        </a:p>
      </dgm:t>
    </dgm:pt>
    <dgm:pt modelId="{78FDCC39-A54F-4058-BADB-D0A6E4CEE271}" type="asst">
      <dgm:prSet phldrT="[Text]" custT="1"/>
      <dgm:spPr>
        <a:solidFill>
          <a:srgbClr val="00FF00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Dual Coding</a:t>
          </a:r>
        </a:p>
      </dgm:t>
    </dgm:pt>
    <dgm:pt modelId="{06A9E7DF-4D72-4919-83E9-90CE95C6E5DC}" type="parTrans" cxnId="{67DE2554-9E80-4A04-B6C0-5BF5677EDD5A}">
      <dgm:prSet/>
      <dgm:spPr/>
      <dgm:t>
        <a:bodyPr/>
        <a:lstStyle/>
        <a:p>
          <a:endParaRPr lang="en-GB"/>
        </a:p>
      </dgm:t>
    </dgm:pt>
    <dgm:pt modelId="{63127EAF-9ABF-44C6-B63D-FF5C77180334}" type="sibTrans" cxnId="{67DE2554-9E80-4A04-B6C0-5BF5677EDD5A}">
      <dgm:prSet/>
      <dgm:spPr/>
      <dgm:t>
        <a:bodyPr/>
        <a:lstStyle/>
        <a:p>
          <a:endParaRPr lang="en-GB"/>
        </a:p>
      </dgm:t>
    </dgm:pt>
    <dgm:pt modelId="{8C243C97-F481-4923-B777-664A856C06BF}" type="asst">
      <dgm:prSet phldrT="[Text]" custT="1"/>
      <dgm:spPr>
        <a:solidFill>
          <a:srgbClr val="00FF00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Vocabulary</a:t>
          </a:r>
        </a:p>
      </dgm:t>
    </dgm:pt>
    <dgm:pt modelId="{153C5A5A-D33E-45DA-A5AA-E95F953D2963}" type="parTrans" cxnId="{17DD61E5-8F30-4360-BA8C-31399C9B8659}">
      <dgm:prSet/>
      <dgm:spPr/>
      <dgm:t>
        <a:bodyPr/>
        <a:lstStyle/>
        <a:p>
          <a:endParaRPr lang="en-GB"/>
        </a:p>
      </dgm:t>
    </dgm:pt>
    <dgm:pt modelId="{2611E490-2A93-419E-B346-2806CE732759}" type="sibTrans" cxnId="{17DD61E5-8F30-4360-BA8C-31399C9B8659}">
      <dgm:prSet/>
      <dgm:spPr/>
      <dgm:t>
        <a:bodyPr/>
        <a:lstStyle/>
        <a:p>
          <a:endParaRPr lang="en-GB"/>
        </a:p>
      </dgm:t>
    </dgm:pt>
    <dgm:pt modelId="{9EBDDFD7-F346-4D6F-9AE9-626061E666AB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Play</a:t>
          </a:r>
          <a:r>
            <a:rPr lang="en-GB" sz="1200" b="0" baseline="0" dirty="0">
              <a:latin typeface="Eras Bold ITC" panose="020B0907030504020204" pitchFamily="34" charset="0"/>
            </a:rPr>
            <a:t> Texts</a:t>
          </a:r>
          <a:endParaRPr lang="en-GB" sz="1200" b="0" dirty="0">
            <a:latin typeface="Eras Bold ITC" panose="020B0907030504020204" pitchFamily="34" charset="0"/>
          </a:endParaRPr>
        </a:p>
      </dgm:t>
    </dgm:pt>
    <dgm:pt modelId="{03A768F3-60FD-416B-A0DA-56FA815C6FCC}" type="parTrans" cxnId="{64D9DE9C-D4DC-487D-AF50-5228AF231BC2}">
      <dgm:prSet/>
      <dgm:spPr/>
      <dgm:t>
        <a:bodyPr/>
        <a:lstStyle/>
        <a:p>
          <a:endParaRPr lang="en-GB"/>
        </a:p>
      </dgm:t>
    </dgm:pt>
    <dgm:pt modelId="{BBE4A46D-C0FD-49FD-BBCE-58874FEE7689}" type="sibTrans" cxnId="{64D9DE9C-D4DC-487D-AF50-5228AF231BC2}">
      <dgm:prSet/>
      <dgm:spPr/>
      <dgm:t>
        <a:bodyPr/>
        <a:lstStyle/>
        <a:p>
          <a:endParaRPr lang="en-GB"/>
        </a:p>
      </dgm:t>
    </dgm:pt>
    <dgm:pt modelId="{D73B7AEA-885F-4EC9-B993-B795FF13831A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Information on board</a:t>
          </a:r>
        </a:p>
      </dgm:t>
    </dgm:pt>
    <dgm:pt modelId="{D394A89D-B90F-4BA1-992F-FC97A6A74FD3}" type="parTrans" cxnId="{5B56EFF9-753C-4799-B31C-650245C4D29C}">
      <dgm:prSet/>
      <dgm:spPr/>
      <dgm:t>
        <a:bodyPr/>
        <a:lstStyle/>
        <a:p>
          <a:endParaRPr lang="en-GB"/>
        </a:p>
      </dgm:t>
    </dgm:pt>
    <dgm:pt modelId="{AEBBEE0F-DB7E-40B8-8E12-0F148360C644}" type="sibTrans" cxnId="{5B56EFF9-753C-4799-B31C-650245C4D29C}">
      <dgm:prSet/>
      <dgm:spPr/>
      <dgm:t>
        <a:bodyPr/>
        <a:lstStyle/>
        <a:p>
          <a:endParaRPr lang="en-GB"/>
        </a:p>
      </dgm:t>
    </dgm:pt>
    <dgm:pt modelId="{EE661F4D-D6E6-4DEA-9975-F94BA606E632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Play texts</a:t>
          </a:r>
        </a:p>
      </dgm:t>
    </dgm:pt>
    <dgm:pt modelId="{B8AFC343-1C88-4E04-8D42-F2A0BA36BC8B}" type="parTrans" cxnId="{0DB8515B-DD40-4214-A9EB-D4D1AD4D119F}">
      <dgm:prSet/>
      <dgm:spPr/>
      <dgm:t>
        <a:bodyPr/>
        <a:lstStyle/>
        <a:p>
          <a:endParaRPr lang="en-GB"/>
        </a:p>
      </dgm:t>
    </dgm:pt>
    <dgm:pt modelId="{B215B9EB-FF2A-41F9-BFCA-FE290CE3C86A}" type="sibTrans" cxnId="{0DB8515B-DD40-4214-A9EB-D4D1AD4D119F}">
      <dgm:prSet/>
      <dgm:spPr/>
      <dgm:t>
        <a:bodyPr/>
        <a:lstStyle/>
        <a:p>
          <a:endParaRPr lang="en-GB"/>
        </a:p>
      </dgm:t>
    </dgm:pt>
    <dgm:pt modelId="{FD08059F-7C62-43D4-9331-B8FFFE9AA949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Learning Objectives</a:t>
          </a:r>
        </a:p>
      </dgm:t>
    </dgm:pt>
    <dgm:pt modelId="{ACD2E9EA-8244-483D-8EA0-CB838F9B8646}" type="parTrans" cxnId="{B16965FA-7292-45FC-9574-CA9C87CAD983}">
      <dgm:prSet/>
      <dgm:spPr/>
      <dgm:t>
        <a:bodyPr/>
        <a:lstStyle/>
        <a:p>
          <a:endParaRPr lang="en-GB"/>
        </a:p>
      </dgm:t>
    </dgm:pt>
    <dgm:pt modelId="{D86C1A99-24F2-4D8B-9073-3CBE75FDA898}" type="sibTrans" cxnId="{B16965FA-7292-45FC-9574-CA9C87CAD983}">
      <dgm:prSet/>
      <dgm:spPr/>
      <dgm:t>
        <a:bodyPr/>
        <a:lstStyle/>
        <a:p>
          <a:endParaRPr lang="en-GB"/>
        </a:p>
      </dgm:t>
    </dgm:pt>
    <dgm:pt modelId="{C1E5C451-BE06-472A-811A-B0D0C1014F8A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Images on board</a:t>
          </a:r>
        </a:p>
      </dgm:t>
    </dgm:pt>
    <dgm:pt modelId="{D65FB556-514E-4A3E-AAE0-D7C60AE77F06}" type="parTrans" cxnId="{ADDE40FA-39AF-4810-A2B8-BE30F509751D}">
      <dgm:prSet/>
      <dgm:spPr/>
      <dgm:t>
        <a:bodyPr/>
        <a:lstStyle/>
        <a:p>
          <a:endParaRPr lang="en-GB"/>
        </a:p>
      </dgm:t>
    </dgm:pt>
    <dgm:pt modelId="{F12D3015-4370-4BA6-A216-68AA3E0BABBB}" type="sibTrans" cxnId="{ADDE40FA-39AF-4810-A2B8-BE30F509751D}">
      <dgm:prSet/>
      <dgm:spPr/>
      <dgm:t>
        <a:bodyPr/>
        <a:lstStyle/>
        <a:p>
          <a:endParaRPr lang="en-GB"/>
        </a:p>
      </dgm:t>
    </dgm:pt>
    <dgm:pt modelId="{C440D00C-2C4C-4247-9131-F6B0CADA86A0}" type="asst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Comic Books</a:t>
          </a:r>
        </a:p>
      </dgm:t>
    </dgm:pt>
    <dgm:pt modelId="{9AF4544A-8DDF-40B7-9AAA-1CF09DE774B2}" type="parTrans" cxnId="{988399B3-6A7D-481A-85A9-CEE8E22C3216}">
      <dgm:prSet/>
      <dgm:spPr/>
      <dgm:t>
        <a:bodyPr/>
        <a:lstStyle/>
        <a:p>
          <a:endParaRPr lang="en-GB"/>
        </a:p>
      </dgm:t>
    </dgm:pt>
    <dgm:pt modelId="{211B15A5-367F-4A5A-BA4C-81CA537F05DB}" type="sibTrans" cxnId="{988399B3-6A7D-481A-85A9-CEE8E22C3216}">
      <dgm:prSet/>
      <dgm:spPr/>
      <dgm:t>
        <a:bodyPr/>
        <a:lstStyle/>
        <a:p>
          <a:endParaRPr lang="en-GB"/>
        </a:p>
      </dgm:t>
    </dgm:pt>
    <dgm:pt modelId="{ACE7787C-1781-4199-A475-FD06C41245BD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Mini Whiteboards</a:t>
          </a:r>
        </a:p>
      </dgm:t>
    </dgm:pt>
    <dgm:pt modelId="{4ACB7AD3-62EC-4C7F-A1D4-43C14E409987}" type="parTrans" cxnId="{80019B10-30D3-4BDE-A603-25AADED33C76}">
      <dgm:prSet/>
      <dgm:spPr/>
      <dgm:t>
        <a:bodyPr/>
        <a:lstStyle/>
        <a:p>
          <a:endParaRPr lang="en-GB"/>
        </a:p>
      </dgm:t>
    </dgm:pt>
    <dgm:pt modelId="{9164E8E9-0164-448F-AE42-75E0F702B3EA}" type="sibTrans" cxnId="{80019B10-30D3-4BDE-A603-25AADED33C76}">
      <dgm:prSet/>
      <dgm:spPr/>
      <dgm:t>
        <a:bodyPr/>
        <a:lstStyle/>
        <a:p>
          <a:endParaRPr lang="en-GB"/>
        </a:p>
      </dgm:t>
    </dgm:pt>
    <dgm:pt modelId="{633ABC65-6037-4DFB-8712-26E5E1FA84A8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Performance Reviews</a:t>
          </a:r>
        </a:p>
      </dgm:t>
    </dgm:pt>
    <dgm:pt modelId="{58CFA413-557F-4440-9B7B-C9513EE5CB41}" type="parTrans" cxnId="{F94ADB50-B476-422F-A937-85093537FE19}">
      <dgm:prSet/>
      <dgm:spPr/>
      <dgm:t>
        <a:bodyPr/>
        <a:lstStyle/>
        <a:p>
          <a:endParaRPr lang="en-GB"/>
        </a:p>
      </dgm:t>
    </dgm:pt>
    <dgm:pt modelId="{2B7A894E-5863-4E68-B8C4-9A6A85B9E7B2}" type="sibTrans" cxnId="{F94ADB50-B476-422F-A937-85093537FE19}">
      <dgm:prSet/>
      <dgm:spPr/>
      <dgm:t>
        <a:bodyPr/>
        <a:lstStyle/>
        <a:p>
          <a:endParaRPr lang="en-GB"/>
        </a:p>
      </dgm:t>
    </dgm:pt>
    <dgm:pt modelId="{8F119B87-F272-4868-A528-2FFE75E74E5C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Tier 3 words</a:t>
          </a:r>
        </a:p>
      </dgm:t>
    </dgm:pt>
    <dgm:pt modelId="{B7F095EC-7410-4347-85E9-E1E77E365986}" type="parTrans" cxnId="{35AB04F5-B0D7-4C62-842B-34CBCDC00C78}">
      <dgm:prSet/>
      <dgm:spPr/>
      <dgm:t>
        <a:bodyPr/>
        <a:lstStyle/>
        <a:p>
          <a:endParaRPr lang="en-GB"/>
        </a:p>
      </dgm:t>
    </dgm:pt>
    <dgm:pt modelId="{2E91A4AB-A334-4200-9625-7309D388504B}" type="sibTrans" cxnId="{35AB04F5-B0D7-4C62-842B-34CBCDC00C78}">
      <dgm:prSet/>
      <dgm:spPr/>
      <dgm:t>
        <a:bodyPr/>
        <a:lstStyle/>
        <a:p>
          <a:endParaRPr lang="en-GB"/>
        </a:p>
      </dgm:t>
    </dgm:pt>
    <dgm:pt modelId="{47F65BFB-CDE3-4748-BD45-AAABF689F239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Knowledge Organisers</a:t>
          </a:r>
        </a:p>
      </dgm:t>
    </dgm:pt>
    <dgm:pt modelId="{051F5E8C-0288-4F37-BF7F-1A8C60A68721}" type="parTrans" cxnId="{5AD2A8A0-A952-491E-A61C-FF5B34FF0B37}">
      <dgm:prSet/>
      <dgm:spPr/>
      <dgm:t>
        <a:bodyPr/>
        <a:lstStyle/>
        <a:p>
          <a:endParaRPr lang="en-GB"/>
        </a:p>
      </dgm:t>
    </dgm:pt>
    <dgm:pt modelId="{3E17B186-10C5-4D7C-8F4E-2C5A1F40E529}" type="sibTrans" cxnId="{5AD2A8A0-A952-491E-A61C-FF5B34FF0B37}">
      <dgm:prSet/>
      <dgm:spPr/>
      <dgm:t>
        <a:bodyPr/>
        <a:lstStyle/>
        <a:p>
          <a:endParaRPr lang="en-GB"/>
        </a:p>
      </dgm:t>
    </dgm:pt>
    <dgm:pt modelId="{72085489-B8D2-4BF7-9B03-E4C485EEE692}" type="asst">
      <dgm:prSet phldrT="[Text]"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Display Boards</a:t>
          </a:r>
        </a:p>
      </dgm:t>
    </dgm:pt>
    <dgm:pt modelId="{8D8597D3-073C-41D4-B6A4-240D6AFA2551}" type="parTrans" cxnId="{2C6098A3-B583-4D01-B2D1-FC9EA1078EEB}">
      <dgm:prSet/>
      <dgm:spPr/>
      <dgm:t>
        <a:bodyPr/>
        <a:lstStyle/>
        <a:p>
          <a:endParaRPr lang="en-GB"/>
        </a:p>
      </dgm:t>
    </dgm:pt>
    <dgm:pt modelId="{B8EBC9A3-332C-43B0-ACBF-19C9C7020F6E}" type="sibTrans" cxnId="{2C6098A3-B583-4D01-B2D1-FC9EA1078EEB}">
      <dgm:prSet/>
      <dgm:spPr/>
      <dgm:t>
        <a:bodyPr/>
        <a:lstStyle/>
        <a:p>
          <a:endParaRPr lang="en-GB"/>
        </a:p>
      </dgm:t>
    </dgm:pt>
    <dgm:pt modelId="{2D3181B1-DF65-4B81-83F3-763C834E1AD7}">
      <dgm:prSet custT="1"/>
      <dgm:spPr>
        <a:solidFill>
          <a:srgbClr val="C4DFB4"/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Information on board</a:t>
          </a:r>
        </a:p>
      </dgm:t>
    </dgm:pt>
    <dgm:pt modelId="{7C01BB07-18E0-46F1-8D00-C39C36C995B2}" type="parTrans" cxnId="{A3E75C4C-83D9-410C-92EB-3AA1D9CDF732}">
      <dgm:prSet/>
      <dgm:spPr/>
      <dgm:t>
        <a:bodyPr/>
        <a:lstStyle/>
        <a:p>
          <a:endParaRPr lang="en-US"/>
        </a:p>
      </dgm:t>
    </dgm:pt>
    <dgm:pt modelId="{584FA74E-3FDD-4423-AFCC-1E9E1EED1069}" type="sibTrans" cxnId="{A3E75C4C-83D9-410C-92EB-3AA1D9CDF732}">
      <dgm:prSet/>
      <dgm:spPr/>
      <dgm:t>
        <a:bodyPr/>
        <a:lstStyle/>
        <a:p>
          <a:endParaRPr lang="en-US"/>
        </a:p>
      </dgm:t>
    </dgm:pt>
    <dgm:pt modelId="{ACA31FFD-340D-4BD8-92C3-97EE2E2459CC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Full Sentences</a:t>
          </a:r>
        </a:p>
      </dgm:t>
    </dgm:pt>
    <dgm:pt modelId="{A7ED21B4-D9F5-4D56-A468-456AA765934C}" type="parTrans" cxnId="{9FFABF12-50EB-4634-A688-6FB5F1216056}">
      <dgm:prSet/>
      <dgm:spPr/>
      <dgm:t>
        <a:bodyPr/>
        <a:lstStyle/>
        <a:p>
          <a:endParaRPr lang="en-US"/>
        </a:p>
      </dgm:t>
    </dgm:pt>
    <dgm:pt modelId="{022B1E53-6313-44B0-BFE7-1603596BF629}" type="sibTrans" cxnId="{9FFABF12-50EB-4634-A688-6FB5F1216056}">
      <dgm:prSet/>
      <dgm:spPr/>
      <dgm:t>
        <a:bodyPr/>
        <a:lstStyle/>
        <a:p>
          <a:endParaRPr lang="en-US"/>
        </a:p>
      </dgm:t>
    </dgm:pt>
    <dgm:pt modelId="{27D9ABDA-683B-49F7-A342-5AF91025762E}" type="asst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sz="1200" b="0" dirty="0">
              <a:latin typeface="Eras Bold ITC" panose="020B0907030504020204" pitchFamily="34" charset="0"/>
            </a:rPr>
            <a:t>Correct Terminology</a:t>
          </a:r>
          <a:endParaRPr lang="en-US" sz="1200" b="1" dirty="0">
            <a:latin typeface="Eras Bold ICT"/>
          </a:endParaRPr>
        </a:p>
      </dgm:t>
    </dgm:pt>
    <dgm:pt modelId="{3DA93D0A-1677-4583-9E24-0372F429D8ED}" type="parTrans" cxnId="{2771E2D0-3A43-4166-9631-684C7E622615}">
      <dgm:prSet/>
      <dgm:spPr/>
      <dgm:t>
        <a:bodyPr/>
        <a:lstStyle/>
        <a:p>
          <a:endParaRPr lang="en-US"/>
        </a:p>
      </dgm:t>
    </dgm:pt>
    <dgm:pt modelId="{924D44E9-9EF3-45C0-9919-4CF578D09FD6}" type="sibTrans" cxnId="{2771E2D0-3A43-4166-9631-684C7E622615}">
      <dgm:prSet/>
      <dgm:spPr/>
      <dgm:t>
        <a:bodyPr/>
        <a:lstStyle/>
        <a:p>
          <a:endParaRPr lang="en-US"/>
        </a:p>
      </dgm:t>
    </dgm:pt>
    <dgm:pt modelId="{8220996A-13DF-41B5-B974-BC3C82490DE9}" type="pres">
      <dgm:prSet presAssocID="{DBA8F1D0-66EC-4D35-B947-6578E7D4B3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E62485D-39A4-4593-AA5F-2210E52DDDC5}" type="pres">
      <dgm:prSet presAssocID="{82EA1C3E-A9BE-4816-819E-71F1DB6481CC}" presName="hierRoot1" presStyleCnt="0">
        <dgm:presLayoutVars>
          <dgm:hierBranch val="init"/>
        </dgm:presLayoutVars>
      </dgm:prSet>
      <dgm:spPr/>
    </dgm:pt>
    <dgm:pt modelId="{DDE84F7D-472D-418F-85F5-35E017E976C6}" type="pres">
      <dgm:prSet presAssocID="{82EA1C3E-A9BE-4816-819E-71F1DB6481CC}" presName="rootComposite1" presStyleCnt="0"/>
      <dgm:spPr/>
    </dgm:pt>
    <dgm:pt modelId="{AB3FE02C-D740-4C86-9570-24B4513967D5}" type="pres">
      <dgm:prSet presAssocID="{82EA1C3E-A9BE-4816-819E-71F1DB6481CC}" presName="rootText1" presStyleLbl="node0" presStyleIdx="0" presStyleCnt="1" custScaleX="153779" custScaleY="300827" custLinFactY="-100000" custLinFactNeighborX="4859" custLinFactNeighborY="-178591">
        <dgm:presLayoutVars>
          <dgm:chPref val="3"/>
        </dgm:presLayoutVars>
      </dgm:prSet>
      <dgm:spPr/>
    </dgm:pt>
    <dgm:pt modelId="{499B69E4-A772-4CF0-90C1-A7A1AD5BE553}" type="pres">
      <dgm:prSet presAssocID="{82EA1C3E-A9BE-4816-819E-71F1DB6481CC}" presName="rootConnector1" presStyleLbl="node1" presStyleIdx="0" presStyleCnt="0"/>
      <dgm:spPr/>
    </dgm:pt>
    <dgm:pt modelId="{079FE303-DDAF-4791-BC21-350AE8B4EA7A}" type="pres">
      <dgm:prSet presAssocID="{82EA1C3E-A9BE-4816-819E-71F1DB6481CC}" presName="hierChild2" presStyleCnt="0"/>
      <dgm:spPr/>
    </dgm:pt>
    <dgm:pt modelId="{6DED4C54-7F77-45D1-B929-7E834E32211C}" type="pres">
      <dgm:prSet presAssocID="{82EA1C3E-A9BE-4816-819E-71F1DB6481CC}" presName="hierChild3" presStyleCnt="0"/>
      <dgm:spPr/>
    </dgm:pt>
    <dgm:pt modelId="{4BE1CA9D-89FE-4030-B7EE-8D388C3F0946}" type="pres">
      <dgm:prSet presAssocID="{4145E4AC-D1E4-49AD-8373-291CE2AAD593}" presName="Name115" presStyleLbl="parChTrans1D2" presStyleIdx="0" presStyleCnt="5"/>
      <dgm:spPr/>
    </dgm:pt>
    <dgm:pt modelId="{C198D61C-BD9C-444C-B941-173E29C551DE}" type="pres">
      <dgm:prSet presAssocID="{EF8F3066-E65F-4025-9D9B-B1EBDF4B1F6A}" presName="hierRoot3" presStyleCnt="0">
        <dgm:presLayoutVars>
          <dgm:hierBranch val="init"/>
        </dgm:presLayoutVars>
      </dgm:prSet>
      <dgm:spPr/>
    </dgm:pt>
    <dgm:pt modelId="{4719E9DE-5026-4A19-B22F-745210638D4D}" type="pres">
      <dgm:prSet presAssocID="{EF8F3066-E65F-4025-9D9B-B1EBDF4B1F6A}" presName="rootComposite3" presStyleCnt="0"/>
      <dgm:spPr/>
    </dgm:pt>
    <dgm:pt modelId="{C584B116-D568-40E2-9A2A-D837BA497AA9}" type="pres">
      <dgm:prSet presAssocID="{EF8F3066-E65F-4025-9D9B-B1EBDF4B1F6A}" presName="rootText3" presStyleLbl="asst1" presStyleIdx="0" presStyleCnt="17" custScaleX="153975" custScaleY="323027" custLinFactY="-100000" custLinFactNeighborX="11924" custLinFactNeighborY="-141787">
        <dgm:presLayoutVars>
          <dgm:chPref val="3"/>
        </dgm:presLayoutVars>
      </dgm:prSet>
      <dgm:spPr/>
    </dgm:pt>
    <dgm:pt modelId="{179D2AA2-8176-477D-A777-E4F34FEAD661}" type="pres">
      <dgm:prSet presAssocID="{EF8F3066-E65F-4025-9D9B-B1EBDF4B1F6A}" presName="rootConnector3" presStyleLbl="asst1" presStyleIdx="0" presStyleCnt="17"/>
      <dgm:spPr/>
    </dgm:pt>
    <dgm:pt modelId="{FD2FBC79-FB4A-4E6B-8FA6-234C1A6F4E9A}" type="pres">
      <dgm:prSet presAssocID="{EF8F3066-E65F-4025-9D9B-B1EBDF4B1F6A}" presName="hierChild6" presStyleCnt="0"/>
      <dgm:spPr/>
    </dgm:pt>
    <dgm:pt modelId="{210604B1-BDB1-473A-B7D5-F8D0E3AC0E56}" type="pres">
      <dgm:prSet presAssocID="{7C01BB07-18E0-46F1-8D00-C39C36C995B2}" presName="Name64" presStyleLbl="parChTrans1D3" presStyleIdx="0" presStyleCnt="12"/>
      <dgm:spPr/>
    </dgm:pt>
    <dgm:pt modelId="{5DFE6B3E-3874-4D95-B358-5E3B7A611818}" type="pres">
      <dgm:prSet presAssocID="{2D3181B1-DF65-4B81-83F3-763C834E1AD7}" presName="hierRoot2" presStyleCnt="0">
        <dgm:presLayoutVars>
          <dgm:hierBranch val="init"/>
        </dgm:presLayoutVars>
      </dgm:prSet>
      <dgm:spPr/>
    </dgm:pt>
    <dgm:pt modelId="{38AFC61C-F09D-425B-B991-9C7FA0F59046}" type="pres">
      <dgm:prSet presAssocID="{2D3181B1-DF65-4B81-83F3-763C834E1AD7}" presName="rootComposite" presStyleCnt="0"/>
      <dgm:spPr/>
    </dgm:pt>
    <dgm:pt modelId="{8DE2F9E0-74E6-47D1-9C3B-0DEDFA332082}" type="pres">
      <dgm:prSet presAssocID="{2D3181B1-DF65-4B81-83F3-763C834E1AD7}" presName="rootText" presStyleLbl="node3" presStyleIdx="0" presStyleCnt="1" custScaleX="205678" custScaleY="206617" custLinFactX="-200000" custLinFactY="-300000" custLinFactNeighborX="-225121" custLinFactNeighborY="-348897">
        <dgm:presLayoutVars>
          <dgm:chPref val="3"/>
        </dgm:presLayoutVars>
      </dgm:prSet>
      <dgm:spPr/>
    </dgm:pt>
    <dgm:pt modelId="{1C4A4103-E460-4FA3-9BE7-E31C447DDF2C}" type="pres">
      <dgm:prSet presAssocID="{2D3181B1-DF65-4B81-83F3-763C834E1AD7}" presName="rootConnector" presStyleLbl="node3" presStyleIdx="0" presStyleCnt="1"/>
      <dgm:spPr/>
    </dgm:pt>
    <dgm:pt modelId="{2FD2BBD5-3B38-4EB5-B608-77A43662D2E5}" type="pres">
      <dgm:prSet presAssocID="{2D3181B1-DF65-4B81-83F3-763C834E1AD7}" presName="hierChild4" presStyleCnt="0"/>
      <dgm:spPr/>
    </dgm:pt>
    <dgm:pt modelId="{4480F8CA-C5BF-4B94-A5B8-34800FF07EE7}" type="pres">
      <dgm:prSet presAssocID="{2D3181B1-DF65-4B81-83F3-763C834E1AD7}" presName="hierChild5" presStyleCnt="0"/>
      <dgm:spPr/>
    </dgm:pt>
    <dgm:pt modelId="{E3BD9AE0-F6D9-473A-BA2A-3445FF80E30C}" type="pres">
      <dgm:prSet presAssocID="{EF8F3066-E65F-4025-9D9B-B1EBDF4B1F6A}" presName="hierChild7" presStyleCnt="0"/>
      <dgm:spPr/>
    </dgm:pt>
    <dgm:pt modelId="{7D7BE27E-D050-4B78-B665-086FFEFF65FD}" type="pres">
      <dgm:prSet presAssocID="{03A768F3-60FD-416B-A0DA-56FA815C6FCC}" presName="Name115" presStyleLbl="parChTrans1D3" presStyleIdx="1" presStyleCnt="12"/>
      <dgm:spPr/>
    </dgm:pt>
    <dgm:pt modelId="{9CBFB8BA-5E4F-4FC5-BE99-C2EFEBE768B1}" type="pres">
      <dgm:prSet presAssocID="{9EBDDFD7-F346-4D6F-9AE9-626061E666AB}" presName="hierRoot3" presStyleCnt="0">
        <dgm:presLayoutVars>
          <dgm:hierBranch val="init"/>
        </dgm:presLayoutVars>
      </dgm:prSet>
      <dgm:spPr/>
    </dgm:pt>
    <dgm:pt modelId="{86E845C1-440F-49E8-9895-5AF64E396398}" type="pres">
      <dgm:prSet presAssocID="{9EBDDFD7-F346-4D6F-9AE9-626061E666AB}" presName="rootComposite3" presStyleCnt="0"/>
      <dgm:spPr/>
    </dgm:pt>
    <dgm:pt modelId="{FA69841D-E47B-42A2-886B-4E325F8A3903}" type="pres">
      <dgm:prSet presAssocID="{9EBDDFD7-F346-4D6F-9AE9-626061E666AB}" presName="rootText3" presStyleLbl="asst1" presStyleIdx="1" presStyleCnt="17" custScaleX="127792" custScaleY="209102" custLinFactY="-222611" custLinFactNeighborX="7469" custLinFactNeighborY="-300000">
        <dgm:presLayoutVars>
          <dgm:chPref val="3"/>
        </dgm:presLayoutVars>
      </dgm:prSet>
      <dgm:spPr/>
    </dgm:pt>
    <dgm:pt modelId="{1370CD76-B72E-46C7-A63C-0AFFBB25B372}" type="pres">
      <dgm:prSet presAssocID="{9EBDDFD7-F346-4D6F-9AE9-626061E666AB}" presName="rootConnector3" presStyleLbl="asst1" presStyleIdx="1" presStyleCnt="17"/>
      <dgm:spPr/>
    </dgm:pt>
    <dgm:pt modelId="{23C1885A-3BE1-4A5B-82EF-4EDF022F2E17}" type="pres">
      <dgm:prSet presAssocID="{9EBDDFD7-F346-4D6F-9AE9-626061E666AB}" presName="hierChild6" presStyleCnt="0"/>
      <dgm:spPr/>
    </dgm:pt>
    <dgm:pt modelId="{8D9EB1DE-3A84-46FF-B5DC-0DA8974339A1}" type="pres">
      <dgm:prSet presAssocID="{9EBDDFD7-F346-4D6F-9AE9-626061E666AB}" presName="hierChild7" presStyleCnt="0"/>
      <dgm:spPr/>
    </dgm:pt>
    <dgm:pt modelId="{5F8E2376-0EBE-44D8-978D-F50C59ACCB6A}" type="pres">
      <dgm:prSet presAssocID="{24D18779-D26F-4431-BCD2-5CE59E5EBF37}" presName="Name115" presStyleLbl="parChTrans1D2" presStyleIdx="1" presStyleCnt="5"/>
      <dgm:spPr/>
    </dgm:pt>
    <dgm:pt modelId="{CFD92218-6633-47E3-B8CD-5519B4BEF913}" type="pres">
      <dgm:prSet presAssocID="{98EC7EEE-E42E-48C1-8322-8F8E9AFA9241}" presName="hierRoot3" presStyleCnt="0">
        <dgm:presLayoutVars>
          <dgm:hierBranch val="init"/>
        </dgm:presLayoutVars>
      </dgm:prSet>
      <dgm:spPr/>
    </dgm:pt>
    <dgm:pt modelId="{7805C49A-8C27-4F7B-B081-32CA3EB00459}" type="pres">
      <dgm:prSet presAssocID="{98EC7EEE-E42E-48C1-8322-8F8E9AFA9241}" presName="rootComposite3" presStyleCnt="0"/>
      <dgm:spPr/>
    </dgm:pt>
    <dgm:pt modelId="{B622B5BB-C385-4AF0-934E-E22234F2BB77}" type="pres">
      <dgm:prSet presAssocID="{98EC7EEE-E42E-48C1-8322-8F8E9AFA9241}" presName="rootText3" presStyleLbl="asst1" presStyleIdx="2" presStyleCnt="17" custScaleX="186703" custScaleY="244748" custLinFactY="-100000" custLinFactNeighborX="94636" custLinFactNeighborY="-188669">
        <dgm:presLayoutVars>
          <dgm:chPref val="3"/>
        </dgm:presLayoutVars>
      </dgm:prSet>
      <dgm:spPr/>
    </dgm:pt>
    <dgm:pt modelId="{84FE6C42-4164-40C7-AFC5-A952ACC2165F}" type="pres">
      <dgm:prSet presAssocID="{98EC7EEE-E42E-48C1-8322-8F8E9AFA9241}" presName="rootConnector3" presStyleLbl="asst1" presStyleIdx="2" presStyleCnt="17"/>
      <dgm:spPr/>
    </dgm:pt>
    <dgm:pt modelId="{99D43A64-ECCB-404D-B1D2-41CAAD26E3DB}" type="pres">
      <dgm:prSet presAssocID="{98EC7EEE-E42E-48C1-8322-8F8E9AFA9241}" presName="hierChild6" presStyleCnt="0"/>
      <dgm:spPr/>
    </dgm:pt>
    <dgm:pt modelId="{8C4A54D4-6BE6-4DB5-9A4A-64B7B450D4E0}" type="pres">
      <dgm:prSet presAssocID="{98EC7EEE-E42E-48C1-8322-8F8E9AFA9241}" presName="hierChild7" presStyleCnt="0"/>
      <dgm:spPr/>
    </dgm:pt>
    <dgm:pt modelId="{59AC352E-D2AB-4029-AB2A-ED462BB4ABFD}" type="pres">
      <dgm:prSet presAssocID="{D394A89D-B90F-4BA1-992F-FC97A6A74FD3}" presName="Name115" presStyleLbl="parChTrans1D3" presStyleIdx="2" presStyleCnt="12"/>
      <dgm:spPr/>
    </dgm:pt>
    <dgm:pt modelId="{3EA81233-514F-423B-AE78-7180F1A82A1B}" type="pres">
      <dgm:prSet presAssocID="{D73B7AEA-885F-4EC9-B993-B795FF13831A}" presName="hierRoot3" presStyleCnt="0">
        <dgm:presLayoutVars>
          <dgm:hierBranch val="init"/>
        </dgm:presLayoutVars>
      </dgm:prSet>
      <dgm:spPr/>
    </dgm:pt>
    <dgm:pt modelId="{1307A1BA-854C-420C-91A0-49B1DE3247C2}" type="pres">
      <dgm:prSet presAssocID="{D73B7AEA-885F-4EC9-B993-B795FF13831A}" presName="rootComposite3" presStyleCnt="0"/>
      <dgm:spPr/>
    </dgm:pt>
    <dgm:pt modelId="{5F523B09-EF60-4A2A-828D-CF69B55B5C0F}" type="pres">
      <dgm:prSet presAssocID="{D73B7AEA-885F-4EC9-B993-B795FF13831A}" presName="rootText3" presStyleLbl="asst1" presStyleIdx="3" presStyleCnt="17" custScaleX="212992" custScaleY="200279" custLinFactX="84030" custLinFactNeighborX="100000" custLinFactNeighborY="-48699">
        <dgm:presLayoutVars>
          <dgm:chPref val="3"/>
        </dgm:presLayoutVars>
      </dgm:prSet>
      <dgm:spPr/>
    </dgm:pt>
    <dgm:pt modelId="{2DDB16A5-5D32-45D3-BCCE-8AE0D610336A}" type="pres">
      <dgm:prSet presAssocID="{D73B7AEA-885F-4EC9-B993-B795FF13831A}" presName="rootConnector3" presStyleLbl="asst1" presStyleIdx="3" presStyleCnt="17"/>
      <dgm:spPr/>
    </dgm:pt>
    <dgm:pt modelId="{72C3D974-5F87-4D2B-8C67-C33086C652A7}" type="pres">
      <dgm:prSet presAssocID="{D73B7AEA-885F-4EC9-B993-B795FF13831A}" presName="hierChild6" presStyleCnt="0"/>
      <dgm:spPr/>
    </dgm:pt>
    <dgm:pt modelId="{4636EA43-D018-4D21-BA48-D8DA8F07C29B}" type="pres">
      <dgm:prSet presAssocID="{D73B7AEA-885F-4EC9-B993-B795FF13831A}" presName="hierChild7" presStyleCnt="0"/>
      <dgm:spPr/>
    </dgm:pt>
    <dgm:pt modelId="{8DF88A3D-D636-48DE-86D4-EA6D997C1A3B}" type="pres">
      <dgm:prSet presAssocID="{B8AFC343-1C88-4E04-8D42-F2A0BA36BC8B}" presName="Name115" presStyleLbl="parChTrans1D3" presStyleIdx="3" presStyleCnt="12"/>
      <dgm:spPr/>
    </dgm:pt>
    <dgm:pt modelId="{1878FA1D-DBDE-4B2C-9A43-0A0B1AD07910}" type="pres">
      <dgm:prSet presAssocID="{EE661F4D-D6E6-4DEA-9975-F94BA606E632}" presName="hierRoot3" presStyleCnt="0">
        <dgm:presLayoutVars>
          <dgm:hierBranch val="init"/>
        </dgm:presLayoutVars>
      </dgm:prSet>
      <dgm:spPr/>
    </dgm:pt>
    <dgm:pt modelId="{7388FB46-6FB1-4B7F-BC03-5A5C006E9B0C}" type="pres">
      <dgm:prSet presAssocID="{EE661F4D-D6E6-4DEA-9975-F94BA606E632}" presName="rootComposite3" presStyleCnt="0"/>
      <dgm:spPr/>
    </dgm:pt>
    <dgm:pt modelId="{3ED370B7-54A7-4C89-9DE3-E4C2EF52051B}" type="pres">
      <dgm:prSet presAssocID="{EE661F4D-D6E6-4DEA-9975-F94BA606E632}" presName="rootText3" presStyleLbl="asst1" presStyleIdx="4" presStyleCnt="17" custScaleX="127792" custScaleY="214159" custLinFactNeighborX="37860" custLinFactNeighborY="-1162">
        <dgm:presLayoutVars>
          <dgm:chPref val="3"/>
        </dgm:presLayoutVars>
      </dgm:prSet>
      <dgm:spPr/>
    </dgm:pt>
    <dgm:pt modelId="{9EA44CA4-95F8-45D8-8CE2-BB05747A4B22}" type="pres">
      <dgm:prSet presAssocID="{EE661F4D-D6E6-4DEA-9975-F94BA606E632}" presName="rootConnector3" presStyleLbl="asst1" presStyleIdx="4" presStyleCnt="17"/>
      <dgm:spPr/>
    </dgm:pt>
    <dgm:pt modelId="{C9FB5062-54BE-4FD1-8083-DE6A29D87011}" type="pres">
      <dgm:prSet presAssocID="{EE661F4D-D6E6-4DEA-9975-F94BA606E632}" presName="hierChild6" presStyleCnt="0"/>
      <dgm:spPr/>
    </dgm:pt>
    <dgm:pt modelId="{BBE0BE25-CD70-47BC-99CA-3C4796A2E5D2}" type="pres">
      <dgm:prSet presAssocID="{EE661F4D-D6E6-4DEA-9975-F94BA606E632}" presName="hierChild7" presStyleCnt="0"/>
      <dgm:spPr/>
    </dgm:pt>
    <dgm:pt modelId="{5BF6B029-6A40-46AC-B932-56ED9EA1C9AA}" type="pres">
      <dgm:prSet presAssocID="{ACD2E9EA-8244-483D-8EA0-CB838F9B8646}" presName="Name115" presStyleLbl="parChTrans1D3" presStyleIdx="4" presStyleCnt="12"/>
      <dgm:spPr/>
    </dgm:pt>
    <dgm:pt modelId="{9CC1F7AA-C1A0-4608-ADCA-EBD67C391514}" type="pres">
      <dgm:prSet presAssocID="{FD08059F-7C62-43D4-9331-B8FFFE9AA949}" presName="hierRoot3" presStyleCnt="0">
        <dgm:presLayoutVars>
          <dgm:hierBranch val="init"/>
        </dgm:presLayoutVars>
      </dgm:prSet>
      <dgm:spPr/>
    </dgm:pt>
    <dgm:pt modelId="{F37D4134-85CC-4CE2-BF19-30017263FE51}" type="pres">
      <dgm:prSet presAssocID="{FD08059F-7C62-43D4-9331-B8FFFE9AA949}" presName="rootComposite3" presStyleCnt="0"/>
      <dgm:spPr/>
    </dgm:pt>
    <dgm:pt modelId="{07AE3E18-F77C-43B0-9CA9-31191563C9AE}" type="pres">
      <dgm:prSet presAssocID="{FD08059F-7C62-43D4-9331-B8FFFE9AA949}" presName="rootText3" presStyleLbl="asst1" presStyleIdx="5" presStyleCnt="17" custScaleX="186840" custScaleY="196215" custLinFactX="-200000" custLinFactY="51579" custLinFactNeighborX="-246588" custLinFactNeighborY="100000">
        <dgm:presLayoutVars>
          <dgm:chPref val="3"/>
        </dgm:presLayoutVars>
      </dgm:prSet>
      <dgm:spPr/>
    </dgm:pt>
    <dgm:pt modelId="{3EC39677-8BE2-4B27-AE2E-B18E45AB58C7}" type="pres">
      <dgm:prSet presAssocID="{FD08059F-7C62-43D4-9331-B8FFFE9AA949}" presName="rootConnector3" presStyleLbl="asst1" presStyleIdx="5" presStyleCnt="17"/>
      <dgm:spPr/>
    </dgm:pt>
    <dgm:pt modelId="{3881706F-11A7-40D3-8189-7A9EA1C2793D}" type="pres">
      <dgm:prSet presAssocID="{FD08059F-7C62-43D4-9331-B8FFFE9AA949}" presName="hierChild6" presStyleCnt="0"/>
      <dgm:spPr/>
    </dgm:pt>
    <dgm:pt modelId="{7851808E-F975-4858-860D-0B3824B003AE}" type="pres">
      <dgm:prSet presAssocID="{FD08059F-7C62-43D4-9331-B8FFFE9AA949}" presName="hierChild7" presStyleCnt="0"/>
      <dgm:spPr/>
    </dgm:pt>
    <dgm:pt modelId="{23413B0C-331C-47A8-BB62-75C798F2C116}" type="pres">
      <dgm:prSet presAssocID="{06A9E7DF-4D72-4919-83E9-90CE95C6E5DC}" presName="Name115" presStyleLbl="parChTrans1D2" presStyleIdx="2" presStyleCnt="5"/>
      <dgm:spPr/>
    </dgm:pt>
    <dgm:pt modelId="{37891B50-02C2-470D-A917-E1FA9DB2F949}" type="pres">
      <dgm:prSet presAssocID="{78FDCC39-A54F-4058-BADB-D0A6E4CEE271}" presName="hierRoot3" presStyleCnt="0">
        <dgm:presLayoutVars>
          <dgm:hierBranch val="init"/>
        </dgm:presLayoutVars>
      </dgm:prSet>
      <dgm:spPr/>
    </dgm:pt>
    <dgm:pt modelId="{D4067A3C-2510-4261-ADAF-C07CCBD04BC0}" type="pres">
      <dgm:prSet presAssocID="{78FDCC39-A54F-4058-BADB-D0A6E4CEE271}" presName="rootComposite3" presStyleCnt="0"/>
      <dgm:spPr/>
    </dgm:pt>
    <dgm:pt modelId="{7E002C6E-4FCE-49C1-9BBE-0C51062B41CD}" type="pres">
      <dgm:prSet presAssocID="{78FDCC39-A54F-4058-BADB-D0A6E4CEE271}" presName="rootText3" presStyleLbl="asst1" presStyleIdx="6" presStyleCnt="17" custScaleX="127792" custScaleY="196562" custLinFactY="-82072" custLinFactNeighborX="-32994" custLinFactNeighborY="-100000">
        <dgm:presLayoutVars>
          <dgm:chPref val="3"/>
        </dgm:presLayoutVars>
      </dgm:prSet>
      <dgm:spPr/>
    </dgm:pt>
    <dgm:pt modelId="{3AF5EA5E-46CC-4CA4-9AEC-1D60CD6E42ED}" type="pres">
      <dgm:prSet presAssocID="{78FDCC39-A54F-4058-BADB-D0A6E4CEE271}" presName="rootConnector3" presStyleLbl="asst1" presStyleIdx="6" presStyleCnt="17"/>
      <dgm:spPr/>
    </dgm:pt>
    <dgm:pt modelId="{6A13E83F-C50E-4B3B-8487-09DE203835A9}" type="pres">
      <dgm:prSet presAssocID="{78FDCC39-A54F-4058-BADB-D0A6E4CEE271}" presName="hierChild6" presStyleCnt="0"/>
      <dgm:spPr/>
    </dgm:pt>
    <dgm:pt modelId="{13E9DB5E-EEB2-4303-A9E6-33E4C4059B80}" type="pres">
      <dgm:prSet presAssocID="{78FDCC39-A54F-4058-BADB-D0A6E4CEE271}" presName="hierChild7" presStyleCnt="0"/>
      <dgm:spPr/>
    </dgm:pt>
    <dgm:pt modelId="{C2D59517-31AF-4E26-9054-10F7D4A1B13A}" type="pres">
      <dgm:prSet presAssocID="{D65FB556-514E-4A3E-AAE0-D7C60AE77F06}" presName="Name115" presStyleLbl="parChTrans1D3" presStyleIdx="5" presStyleCnt="12"/>
      <dgm:spPr/>
    </dgm:pt>
    <dgm:pt modelId="{DBD6E608-7615-4C81-824D-56175FB7F146}" type="pres">
      <dgm:prSet presAssocID="{C1E5C451-BE06-472A-811A-B0D0C1014F8A}" presName="hierRoot3" presStyleCnt="0">
        <dgm:presLayoutVars>
          <dgm:hierBranch val="init"/>
        </dgm:presLayoutVars>
      </dgm:prSet>
      <dgm:spPr/>
    </dgm:pt>
    <dgm:pt modelId="{6885F9D6-39E5-4E11-B967-A87199B9F675}" type="pres">
      <dgm:prSet presAssocID="{C1E5C451-BE06-472A-811A-B0D0C1014F8A}" presName="rootComposite3" presStyleCnt="0"/>
      <dgm:spPr/>
    </dgm:pt>
    <dgm:pt modelId="{1DE3D819-CB32-4D24-AB5F-323C1CEEC5D7}" type="pres">
      <dgm:prSet presAssocID="{C1E5C451-BE06-472A-811A-B0D0C1014F8A}" presName="rootText3" presStyleLbl="asst1" presStyleIdx="7" presStyleCnt="17" custScaleX="170441" custScaleY="249937" custLinFactX="-125405" custLinFactY="-178116" custLinFactNeighborX="-200000" custLinFactNeighborY="-200000">
        <dgm:presLayoutVars>
          <dgm:chPref val="3"/>
        </dgm:presLayoutVars>
      </dgm:prSet>
      <dgm:spPr/>
    </dgm:pt>
    <dgm:pt modelId="{0C5720D7-C6F7-4A2E-B90C-8A1DE48992DC}" type="pres">
      <dgm:prSet presAssocID="{C1E5C451-BE06-472A-811A-B0D0C1014F8A}" presName="rootConnector3" presStyleLbl="asst1" presStyleIdx="7" presStyleCnt="17"/>
      <dgm:spPr/>
    </dgm:pt>
    <dgm:pt modelId="{6F1BB32B-B49E-4E84-A80F-DBBDA825CAD7}" type="pres">
      <dgm:prSet presAssocID="{C1E5C451-BE06-472A-811A-B0D0C1014F8A}" presName="hierChild6" presStyleCnt="0"/>
      <dgm:spPr/>
    </dgm:pt>
    <dgm:pt modelId="{D954C248-CCBF-4566-A9BE-BA73AC1743A2}" type="pres">
      <dgm:prSet presAssocID="{C1E5C451-BE06-472A-811A-B0D0C1014F8A}" presName="hierChild7" presStyleCnt="0"/>
      <dgm:spPr/>
    </dgm:pt>
    <dgm:pt modelId="{2EF1769A-C354-4FE7-A9AD-0E24B560BF7A}" type="pres">
      <dgm:prSet presAssocID="{9AF4544A-8DDF-40B7-9AAA-1CF09DE774B2}" presName="Name115" presStyleLbl="parChTrans1D3" presStyleIdx="6" presStyleCnt="12"/>
      <dgm:spPr/>
    </dgm:pt>
    <dgm:pt modelId="{55F8B62D-AF1F-4D10-9AA3-6301BD697431}" type="pres">
      <dgm:prSet presAssocID="{C440D00C-2C4C-4247-9131-F6B0CADA86A0}" presName="hierRoot3" presStyleCnt="0">
        <dgm:presLayoutVars>
          <dgm:hierBranch val="init"/>
        </dgm:presLayoutVars>
      </dgm:prSet>
      <dgm:spPr/>
    </dgm:pt>
    <dgm:pt modelId="{63B9C0E1-CA53-4CA2-BD2E-C5F4FCBE92CF}" type="pres">
      <dgm:prSet presAssocID="{C440D00C-2C4C-4247-9131-F6B0CADA86A0}" presName="rootComposite3" presStyleCnt="0"/>
      <dgm:spPr/>
    </dgm:pt>
    <dgm:pt modelId="{242D90C5-137F-461E-92AE-43BAB0F0DBDA}" type="pres">
      <dgm:prSet presAssocID="{C440D00C-2C4C-4247-9131-F6B0CADA86A0}" presName="rootText3" presStyleLbl="asst1" presStyleIdx="8" presStyleCnt="17" custScaleX="127792" custScaleY="209148" custLinFactX="-16891" custLinFactY="-300000" custLinFactNeighborX="-100000" custLinFactNeighborY="-330767">
        <dgm:presLayoutVars>
          <dgm:chPref val="3"/>
        </dgm:presLayoutVars>
      </dgm:prSet>
      <dgm:spPr/>
    </dgm:pt>
    <dgm:pt modelId="{EA5A17A4-CE0C-4DBA-86C3-6D7B0DB9018A}" type="pres">
      <dgm:prSet presAssocID="{C440D00C-2C4C-4247-9131-F6B0CADA86A0}" presName="rootConnector3" presStyleLbl="asst1" presStyleIdx="8" presStyleCnt="17"/>
      <dgm:spPr/>
    </dgm:pt>
    <dgm:pt modelId="{194B8E9D-120C-4A5C-BD29-81A4F6F801C9}" type="pres">
      <dgm:prSet presAssocID="{C440D00C-2C4C-4247-9131-F6B0CADA86A0}" presName="hierChild6" presStyleCnt="0"/>
      <dgm:spPr/>
    </dgm:pt>
    <dgm:pt modelId="{E53985D8-2984-40CA-A42F-E013F0C43BAC}" type="pres">
      <dgm:prSet presAssocID="{C440D00C-2C4C-4247-9131-F6B0CADA86A0}" presName="hierChild7" presStyleCnt="0"/>
      <dgm:spPr/>
    </dgm:pt>
    <dgm:pt modelId="{222DDD5C-6149-46F2-B540-185D47BEA3D2}" type="pres">
      <dgm:prSet presAssocID="{EF31B67A-F0D7-4E98-B3F4-61165CF9E543}" presName="Name115" presStyleLbl="parChTrans1D2" presStyleIdx="3" presStyleCnt="5"/>
      <dgm:spPr/>
    </dgm:pt>
    <dgm:pt modelId="{3D3B5528-9C58-4426-8504-B363B13B70F7}" type="pres">
      <dgm:prSet presAssocID="{D67B42F2-0A91-4288-85D9-E95174CBD88A}" presName="hierRoot3" presStyleCnt="0">
        <dgm:presLayoutVars>
          <dgm:hierBranch val="init"/>
        </dgm:presLayoutVars>
      </dgm:prSet>
      <dgm:spPr/>
    </dgm:pt>
    <dgm:pt modelId="{240D852E-05A1-4F11-B148-FBFCE137DA76}" type="pres">
      <dgm:prSet presAssocID="{D67B42F2-0A91-4288-85D9-E95174CBD88A}" presName="rootComposite3" presStyleCnt="0"/>
      <dgm:spPr/>
    </dgm:pt>
    <dgm:pt modelId="{33C03225-C5D3-4FD3-8091-3738DD2F8F8C}" type="pres">
      <dgm:prSet presAssocID="{D67B42F2-0A91-4288-85D9-E95174CBD88A}" presName="rootText3" presStyleLbl="asst1" presStyleIdx="9" presStyleCnt="17" custScaleX="127792" custScaleY="177345" custLinFactX="69577" custLinFactNeighborX="100000" custLinFactNeighborY="-98756">
        <dgm:presLayoutVars>
          <dgm:chPref val="3"/>
        </dgm:presLayoutVars>
      </dgm:prSet>
      <dgm:spPr/>
    </dgm:pt>
    <dgm:pt modelId="{7A927BB6-C436-484C-BE82-D3507A03EE6B}" type="pres">
      <dgm:prSet presAssocID="{D67B42F2-0A91-4288-85D9-E95174CBD88A}" presName="rootConnector3" presStyleLbl="asst1" presStyleIdx="9" presStyleCnt="17"/>
      <dgm:spPr/>
    </dgm:pt>
    <dgm:pt modelId="{D9054D5C-18AD-4902-8BDD-81EB0F7BD944}" type="pres">
      <dgm:prSet presAssocID="{D67B42F2-0A91-4288-85D9-E95174CBD88A}" presName="hierChild6" presStyleCnt="0"/>
      <dgm:spPr/>
    </dgm:pt>
    <dgm:pt modelId="{0F2ADE6D-8BEE-408D-BD0E-F51380DAEFA3}" type="pres">
      <dgm:prSet presAssocID="{D67B42F2-0A91-4288-85D9-E95174CBD88A}" presName="hierChild7" presStyleCnt="0"/>
      <dgm:spPr/>
    </dgm:pt>
    <dgm:pt modelId="{9C4CD3AE-2F54-4707-9B06-B4C0C0BC30B9}" type="pres">
      <dgm:prSet presAssocID="{4ACB7AD3-62EC-4C7F-A1D4-43C14E409987}" presName="Name115" presStyleLbl="parChTrans1D3" presStyleIdx="7" presStyleCnt="12"/>
      <dgm:spPr/>
    </dgm:pt>
    <dgm:pt modelId="{1E266690-9A42-4DF1-AB37-91EB1A392F3D}" type="pres">
      <dgm:prSet presAssocID="{ACE7787C-1781-4199-A475-FD06C41245BD}" presName="hierRoot3" presStyleCnt="0">
        <dgm:presLayoutVars>
          <dgm:hierBranch val="init"/>
        </dgm:presLayoutVars>
      </dgm:prSet>
      <dgm:spPr/>
    </dgm:pt>
    <dgm:pt modelId="{F655BFF7-063C-4F5E-8C49-121BE5416FDC}" type="pres">
      <dgm:prSet presAssocID="{ACE7787C-1781-4199-A475-FD06C41245BD}" presName="rootComposite3" presStyleCnt="0"/>
      <dgm:spPr/>
    </dgm:pt>
    <dgm:pt modelId="{816B96FB-6DF3-458A-B507-69D696254273}" type="pres">
      <dgm:prSet presAssocID="{ACE7787C-1781-4199-A475-FD06C41245BD}" presName="rootText3" presStyleLbl="asst1" presStyleIdx="10" presStyleCnt="17" custScaleX="224650" custScaleY="222716" custLinFactX="149309" custLinFactY="75444" custLinFactNeighborX="200000" custLinFactNeighborY="100000">
        <dgm:presLayoutVars>
          <dgm:chPref val="3"/>
        </dgm:presLayoutVars>
      </dgm:prSet>
      <dgm:spPr/>
    </dgm:pt>
    <dgm:pt modelId="{66C73D32-777D-47C8-8A6E-BA62CD8B9787}" type="pres">
      <dgm:prSet presAssocID="{ACE7787C-1781-4199-A475-FD06C41245BD}" presName="rootConnector3" presStyleLbl="asst1" presStyleIdx="10" presStyleCnt="17"/>
      <dgm:spPr/>
    </dgm:pt>
    <dgm:pt modelId="{27B26B56-B34D-4A37-A401-39CDE6BDC867}" type="pres">
      <dgm:prSet presAssocID="{ACE7787C-1781-4199-A475-FD06C41245BD}" presName="hierChild6" presStyleCnt="0"/>
      <dgm:spPr/>
    </dgm:pt>
    <dgm:pt modelId="{C26542B9-261F-4E03-B612-A88DB8B77B78}" type="pres">
      <dgm:prSet presAssocID="{A7ED21B4-D9F5-4D56-A468-456AA765934C}" presName="Name64" presStyleLbl="parChTrans1D4" presStyleIdx="0" presStyleCnt="2"/>
      <dgm:spPr/>
    </dgm:pt>
    <dgm:pt modelId="{2FEE288F-BCFE-4A15-8FE9-6A7058223DF7}" type="pres">
      <dgm:prSet presAssocID="{ACA31FFD-340D-4BD8-92C3-97EE2E2459CC}" presName="hierRoot2" presStyleCnt="0">
        <dgm:presLayoutVars>
          <dgm:hierBranch val="init"/>
        </dgm:presLayoutVars>
      </dgm:prSet>
      <dgm:spPr/>
    </dgm:pt>
    <dgm:pt modelId="{349E9A52-7C46-4784-AFA8-69BAA930CDA6}" type="pres">
      <dgm:prSet presAssocID="{ACA31FFD-340D-4BD8-92C3-97EE2E2459CC}" presName="rootComposite" presStyleCnt="0"/>
      <dgm:spPr/>
    </dgm:pt>
    <dgm:pt modelId="{99DF3495-21B0-4635-840A-14749247397A}" type="pres">
      <dgm:prSet presAssocID="{ACA31FFD-340D-4BD8-92C3-97EE2E2459CC}" presName="rootText" presStyleLbl="node4" presStyleIdx="0" presStyleCnt="1" custScaleX="183481" custScaleY="300320" custLinFactX="100000" custLinFactY="-27236" custLinFactNeighborX="169546" custLinFactNeighborY="-100000">
        <dgm:presLayoutVars>
          <dgm:chPref val="3"/>
        </dgm:presLayoutVars>
      </dgm:prSet>
      <dgm:spPr/>
    </dgm:pt>
    <dgm:pt modelId="{8B653F3A-D974-4843-B11F-50D766760622}" type="pres">
      <dgm:prSet presAssocID="{ACA31FFD-340D-4BD8-92C3-97EE2E2459CC}" presName="rootConnector" presStyleLbl="node4" presStyleIdx="0" presStyleCnt="1"/>
      <dgm:spPr/>
    </dgm:pt>
    <dgm:pt modelId="{278F30E9-D586-4D6B-9071-804B00E061B2}" type="pres">
      <dgm:prSet presAssocID="{ACA31FFD-340D-4BD8-92C3-97EE2E2459CC}" presName="hierChild4" presStyleCnt="0"/>
      <dgm:spPr/>
    </dgm:pt>
    <dgm:pt modelId="{628CE199-8132-4824-ABC2-90764A47C43A}" type="pres">
      <dgm:prSet presAssocID="{ACA31FFD-340D-4BD8-92C3-97EE2E2459CC}" presName="hierChild5" presStyleCnt="0"/>
      <dgm:spPr/>
    </dgm:pt>
    <dgm:pt modelId="{5FB38B29-E2A4-4C22-8840-8F2B7F9F4986}" type="pres">
      <dgm:prSet presAssocID="{ACE7787C-1781-4199-A475-FD06C41245BD}" presName="hierChild7" presStyleCnt="0"/>
      <dgm:spPr/>
    </dgm:pt>
    <dgm:pt modelId="{5F20BE0E-B4EB-439A-BCC2-0320DAD41FFE}" type="pres">
      <dgm:prSet presAssocID="{3DA93D0A-1677-4583-9E24-0372F429D8ED}" presName="Name115" presStyleLbl="parChTrans1D4" presStyleIdx="1" presStyleCnt="2"/>
      <dgm:spPr/>
    </dgm:pt>
    <dgm:pt modelId="{EAA477F8-39C3-4B46-9D46-EB5720F3FE06}" type="pres">
      <dgm:prSet presAssocID="{27D9ABDA-683B-49F7-A342-5AF91025762E}" presName="hierRoot3" presStyleCnt="0">
        <dgm:presLayoutVars>
          <dgm:hierBranch val="init"/>
        </dgm:presLayoutVars>
      </dgm:prSet>
      <dgm:spPr/>
    </dgm:pt>
    <dgm:pt modelId="{A94F83AE-F317-4AE7-B48B-AB59CB93A655}" type="pres">
      <dgm:prSet presAssocID="{27D9ABDA-683B-49F7-A342-5AF91025762E}" presName="rootComposite3" presStyleCnt="0"/>
      <dgm:spPr/>
    </dgm:pt>
    <dgm:pt modelId="{829C68F9-9A43-4C9A-A20A-812DD672D6DC}" type="pres">
      <dgm:prSet presAssocID="{27D9ABDA-683B-49F7-A342-5AF91025762E}" presName="rootText3" presStyleLbl="asst1" presStyleIdx="11" presStyleCnt="17" custScaleX="229629" custScaleY="258323" custLinFactX="100000" custLinFactNeighborX="134350" custLinFactNeighborY="-76402">
        <dgm:presLayoutVars>
          <dgm:chPref val="3"/>
        </dgm:presLayoutVars>
      </dgm:prSet>
      <dgm:spPr/>
    </dgm:pt>
    <dgm:pt modelId="{3E532D60-397B-43AB-B925-83873F9D47BA}" type="pres">
      <dgm:prSet presAssocID="{27D9ABDA-683B-49F7-A342-5AF91025762E}" presName="rootConnector3" presStyleLbl="asst1" presStyleIdx="11" presStyleCnt="17"/>
      <dgm:spPr/>
    </dgm:pt>
    <dgm:pt modelId="{8B6D400B-567B-49E2-84CC-C24266F517E5}" type="pres">
      <dgm:prSet presAssocID="{27D9ABDA-683B-49F7-A342-5AF91025762E}" presName="hierChild6" presStyleCnt="0"/>
      <dgm:spPr/>
    </dgm:pt>
    <dgm:pt modelId="{71FF2AC9-A11B-4E4B-8F93-31486E79EB94}" type="pres">
      <dgm:prSet presAssocID="{27D9ABDA-683B-49F7-A342-5AF91025762E}" presName="hierChild7" presStyleCnt="0"/>
      <dgm:spPr/>
    </dgm:pt>
    <dgm:pt modelId="{C06741B7-54C5-48CF-A3C5-F46B338DAAFA}" type="pres">
      <dgm:prSet presAssocID="{58CFA413-557F-4440-9B7B-C9513EE5CB41}" presName="Name115" presStyleLbl="parChTrans1D3" presStyleIdx="8" presStyleCnt="12"/>
      <dgm:spPr/>
    </dgm:pt>
    <dgm:pt modelId="{86A586F6-812F-41F3-BDF7-17E6FD2172C5}" type="pres">
      <dgm:prSet presAssocID="{633ABC65-6037-4DFB-8712-26E5E1FA84A8}" presName="hierRoot3" presStyleCnt="0">
        <dgm:presLayoutVars>
          <dgm:hierBranch val="init"/>
        </dgm:presLayoutVars>
      </dgm:prSet>
      <dgm:spPr/>
    </dgm:pt>
    <dgm:pt modelId="{B6C62A45-28DF-49EB-BD57-14B3C22E7646}" type="pres">
      <dgm:prSet presAssocID="{633ABC65-6037-4DFB-8712-26E5E1FA84A8}" presName="rootComposite3" presStyleCnt="0"/>
      <dgm:spPr/>
    </dgm:pt>
    <dgm:pt modelId="{81F2B878-F958-4353-A02C-0CE36663FD4B}" type="pres">
      <dgm:prSet presAssocID="{633ABC65-6037-4DFB-8712-26E5E1FA84A8}" presName="rootText3" presStyleLbl="asst1" presStyleIdx="12" presStyleCnt="17" custScaleX="221657" custScaleY="181291" custLinFactX="71361" custLinFactY="-289738" custLinFactNeighborX="100000" custLinFactNeighborY="-300000">
        <dgm:presLayoutVars>
          <dgm:chPref val="3"/>
        </dgm:presLayoutVars>
      </dgm:prSet>
      <dgm:spPr/>
    </dgm:pt>
    <dgm:pt modelId="{F38F6CBC-A921-4275-B9B2-5101C75FB969}" type="pres">
      <dgm:prSet presAssocID="{633ABC65-6037-4DFB-8712-26E5E1FA84A8}" presName="rootConnector3" presStyleLbl="asst1" presStyleIdx="12" presStyleCnt="17"/>
      <dgm:spPr/>
    </dgm:pt>
    <dgm:pt modelId="{20C39F12-7B85-42BD-8A3E-4E66BEF40C82}" type="pres">
      <dgm:prSet presAssocID="{633ABC65-6037-4DFB-8712-26E5E1FA84A8}" presName="hierChild6" presStyleCnt="0"/>
      <dgm:spPr/>
    </dgm:pt>
    <dgm:pt modelId="{AEAAE45D-E946-4850-81E9-DCB2775A2570}" type="pres">
      <dgm:prSet presAssocID="{633ABC65-6037-4DFB-8712-26E5E1FA84A8}" presName="hierChild7" presStyleCnt="0"/>
      <dgm:spPr/>
    </dgm:pt>
    <dgm:pt modelId="{3E465B7C-D424-4E15-B878-AF3E91604C0D}" type="pres">
      <dgm:prSet presAssocID="{153C5A5A-D33E-45DA-A5AA-E95F953D2963}" presName="Name115" presStyleLbl="parChTrans1D2" presStyleIdx="4" presStyleCnt="5"/>
      <dgm:spPr/>
    </dgm:pt>
    <dgm:pt modelId="{9820030D-8D75-471A-A185-C3F16E160888}" type="pres">
      <dgm:prSet presAssocID="{8C243C97-F481-4923-B777-664A856C06BF}" presName="hierRoot3" presStyleCnt="0">
        <dgm:presLayoutVars>
          <dgm:hierBranch val="init"/>
        </dgm:presLayoutVars>
      </dgm:prSet>
      <dgm:spPr/>
    </dgm:pt>
    <dgm:pt modelId="{D9B29B63-2A19-4055-9511-2008C28A6CBD}" type="pres">
      <dgm:prSet presAssocID="{8C243C97-F481-4923-B777-664A856C06BF}" presName="rootComposite3" presStyleCnt="0"/>
      <dgm:spPr/>
    </dgm:pt>
    <dgm:pt modelId="{628A084C-203F-4D1A-8048-525BF3E43FB9}" type="pres">
      <dgm:prSet presAssocID="{8C243C97-F481-4923-B777-664A856C06BF}" presName="rootText3" presStyleLbl="asst1" presStyleIdx="13" presStyleCnt="17" custScaleX="197435" custScaleY="205876" custLinFactX="-103569" custLinFactY="-55406" custLinFactNeighborX="-200000" custLinFactNeighborY="-100000">
        <dgm:presLayoutVars>
          <dgm:chPref val="3"/>
        </dgm:presLayoutVars>
      </dgm:prSet>
      <dgm:spPr/>
    </dgm:pt>
    <dgm:pt modelId="{41599EA5-A077-4FE7-AC4C-525C5ABD9181}" type="pres">
      <dgm:prSet presAssocID="{8C243C97-F481-4923-B777-664A856C06BF}" presName="rootConnector3" presStyleLbl="asst1" presStyleIdx="13" presStyleCnt="17"/>
      <dgm:spPr/>
    </dgm:pt>
    <dgm:pt modelId="{83C7D318-1E4A-4FF1-87F2-F37191B04596}" type="pres">
      <dgm:prSet presAssocID="{8C243C97-F481-4923-B777-664A856C06BF}" presName="hierChild6" presStyleCnt="0"/>
      <dgm:spPr/>
    </dgm:pt>
    <dgm:pt modelId="{A8FAD111-F348-4512-943E-6A3C4B3CC141}" type="pres">
      <dgm:prSet presAssocID="{8C243C97-F481-4923-B777-664A856C06BF}" presName="hierChild7" presStyleCnt="0"/>
      <dgm:spPr/>
    </dgm:pt>
    <dgm:pt modelId="{57320DE3-C08B-4F41-B269-916A3A3B0805}" type="pres">
      <dgm:prSet presAssocID="{B7F095EC-7410-4347-85E9-E1E77E365986}" presName="Name115" presStyleLbl="parChTrans1D3" presStyleIdx="9" presStyleCnt="12"/>
      <dgm:spPr/>
    </dgm:pt>
    <dgm:pt modelId="{3EE7E874-39B5-49F9-8F0F-9998FD9509A4}" type="pres">
      <dgm:prSet presAssocID="{8F119B87-F272-4868-A528-2FFE75E74E5C}" presName="hierRoot3" presStyleCnt="0">
        <dgm:presLayoutVars>
          <dgm:hierBranch val="init"/>
        </dgm:presLayoutVars>
      </dgm:prSet>
      <dgm:spPr/>
    </dgm:pt>
    <dgm:pt modelId="{B6B35BD8-C675-4817-95E1-2AEBE48ED874}" type="pres">
      <dgm:prSet presAssocID="{8F119B87-F272-4868-A528-2FFE75E74E5C}" presName="rootComposite3" presStyleCnt="0"/>
      <dgm:spPr/>
    </dgm:pt>
    <dgm:pt modelId="{417BBDB5-A764-4F52-9256-3B20D5F5D3E7}" type="pres">
      <dgm:prSet presAssocID="{8F119B87-F272-4868-A528-2FFE75E74E5C}" presName="rootText3" presStyleLbl="asst1" presStyleIdx="14" presStyleCnt="17" custScaleX="127792" custScaleY="213958" custLinFactX="-200000" custLinFactY="-200000" custLinFactNeighborX="-212135" custLinFactNeighborY="-266745">
        <dgm:presLayoutVars>
          <dgm:chPref val="3"/>
        </dgm:presLayoutVars>
      </dgm:prSet>
      <dgm:spPr/>
    </dgm:pt>
    <dgm:pt modelId="{1168D42E-6E65-40D7-827A-7B8D2A8B1346}" type="pres">
      <dgm:prSet presAssocID="{8F119B87-F272-4868-A528-2FFE75E74E5C}" presName="rootConnector3" presStyleLbl="asst1" presStyleIdx="14" presStyleCnt="17"/>
      <dgm:spPr/>
    </dgm:pt>
    <dgm:pt modelId="{C99A22D3-16F1-488F-ACFA-E13D6EF0146C}" type="pres">
      <dgm:prSet presAssocID="{8F119B87-F272-4868-A528-2FFE75E74E5C}" presName="hierChild6" presStyleCnt="0"/>
      <dgm:spPr/>
    </dgm:pt>
    <dgm:pt modelId="{A072BB76-BDB7-450C-9048-ADE43EF7D336}" type="pres">
      <dgm:prSet presAssocID="{8F119B87-F272-4868-A528-2FFE75E74E5C}" presName="hierChild7" presStyleCnt="0"/>
      <dgm:spPr/>
    </dgm:pt>
    <dgm:pt modelId="{1387A4C7-B4CD-4FAE-88D1-099A01C7D5B8}" type="pres">
      <dgm:prSet presAssocID="{051F5E8C-0288-4F37-BF7F-1A8C60A68721}" presName="Name115" presStyleLbl="parChTrans1D3" presStyleIdx="10" presStyleCnt="12"/>
      <dgm:spPr/>
    </dgm:pt>
    <dgm:pt modelId="{6ABE6B29-77A3-4BC3-8C56-B687F77E6851}" type="pres">
      <dgm:prSet presAssocID="{47F65BFB-CDE3-4748-BD45-AAABF689F239}" presName="hierRoot3" presStyleCnt="0">
        <dgm:presLayoutVars>
          <dgm:hierBranch val="init"/>
        </dgm:presLayoutVars>
      </dgm:prSet>
      <dgm:spPr/>
    </dgm:pt>
    <dgm:pt modelId="{8871C741-825A-48CA-800A-A7E90C32F9C9}" type="pres">
      <dgm:prSet presAssocID="{47F65BFB-CDE3-4748-BD45-AAABF689F239}" presName="rootComposite3" presStyleCnt="0"/>
      <dgm:spPr/>
    </dgm:pt>
    <dgm:pt modelId="{AD60C647-AB62-4FA9-9249-B505A36A2B29}" type="pres">
      <dgm:prSet presAssocID="{47F65BFB-CDE3-4748-BD45-AAABF689F239}" presName="rootText3" presStyleLbl="asst1" presStyleIdx="15" presStyleCnt="17" custScaleX="201793" custScaleY="288076" custLinFactX="-100000" custLinFactY="-200000" custLinFactNeighborX="-141941" custLinFactNeighborY="-256326">
        <dgm:presLayoutVars>
          <dgm:chPref val="3"/>
        </dgm:presLayoutVars>
      </dgm:prSet>
      <dgm:spPr/>
    </dgm:pt>
    <dgm:pt modelId="{F9F2AF78-80A1-48D7-9540-8232C7409386}" type="pres">
      <dgm:prSet presAssocID="{47F65BFB-CDE3-4748-BD45-AAABF689F239}" presName="rootConnector3" presStyleLbl="asst1" presStyleIdx="15" presStyleCnt="17"/>
      <dgm:spPr/>
    </dgm:pt>
    <dgm:pt modelId="{13090E0E-ECD9-4EF8-AA77-9276FB56695D}" type="pres">
      <dgm:prSet presAssocID="{47F65BFB-CDE3-4748-BD45-AAABF689F239}" presName="hierChild6" presStyleCnt="0"/>
      <dgm:spPr/>
    </dgm:pt>
    <dgm:pt modelId="{8E08C80A-84CB-4F0E-8245-7E15E5484677}" type="pres">
      <dgm:prSet presAssocID="{47F65BFB-CDE3-4748-BD45-AAABF689F239}" presName="hierChild7" presStyleCnt="0"/>
      <dgm:spPr/>
    </dgm:pt>
    <dgm:pt modelId="{7D56A310-7C15-4D6F-B837-43264909288D}" type="pres">
      <dgm:prSet presAssocID="{8D8597D3-073C-41D4-B6A4-240D6AFA2551}" presName="Name115" presStyleLbl="parChTrans1D3" presStyleIdx="11" presStyleCnt="12"/>
      <dgm:spPr/>
    </dgm:pt>
    <dgm:pt modelId="{8A348D8A-BE15-4B3C-9BDC-95B1ED4C194C}" type="pres">
      <dgm:prSet presAssocID="{72085489-B8D2-4BF7-9B03-E4C485EEE692}" presName="hierRoot3" presStyleCnt="0">
        <dgm:presLayoutVars>
          <dgm:hierBranch val="init"/>
        </dgm:presLayoutVars>
      </dgm:prSet>
      <dgm:spPr/>
    </dgm:pt>
    <dgm:pt modelId="{197756E1-7614-473D-BEEA-F121CEFACB5C}" type="pres">
      <dgm:prSet presAssocID="{72085489-B8D2-4BF7-9B03-E4C485EEE692}" presName="rootComposite3" presStyleCnt="0"/>
      <dgm:spPr/>
    </dgm:pt>
    <dgm:pt modelId="{8174C3A5-B105-4A3C-9E9C-3D0F95308080}" type="pres">
      <dgm:prSet presAssocID="{72085489-B8D2-4BF7-9B03-E4C485EEE692}" presName="rootText3" presStyleLbl="asst1" presStyleIdx="16" presStyleCnt="17" custScaleX="127792" custScaleY="184400" custLinFactX="-400000" custLinFactY="-148550" custLinFactNeighborX="-477211" custLinFactNeighborY="-200000">
        <dgm:presLayoutVars>
          <dgm:chPref val="3"/>
        </dgm:presLayoutVars>
      </dgm:prSet>
      <dgm:spPr/>
    </dgm:pt>
    <dgm:pt modelId="{FC5F25E1-9B10-40A8-A797-A88910C0D9A2}" type="pres">
      <dgm:prSet presAssocID="{72085489-B8D2-4BF7-9B03-E4C485EEE692}" presName="rootConnector3" presStyleLbl="asst1" presStyleIdx="16" presStyleCnt="17"/>
      <dgm:spPr/>
    </dgm:pt>
    <dgm:pt modelId="{99109889-319B-4AF7-B7C1-0476AAD989B0}" type="pres">
      <dgm:prSet presAssocID="{72085489-B8D2-4BF7-9B03-E4C485EEE692}" presName="hierChild6" presStyleCnt="0"/>
      <dgm:spPr/>
    </dgm:pt>
    <dgm:pt modelId="{A71FC4A8-AC0F-4741-B6B5-95136D093CFF}" type="pres">
      <dgm:prSet presAssocID="{72085489-B8D2-4BF7-9B03-E4C485EEE692}" presName="hierChild7" presStyleCnt="0"/>
      <dgm:spPr/>
    </dgm:pt>
  </dgm:ptLst>
  <dgm:cxnLst>
    <dgm:cxn modelId="{26C74203-F1A9-4B88-AB7B-9583C62E2167}" type="presOf" srcId="{ACA31FFD-340D-4BD8-92C3-97EE2E2459CC}" destId="{99DF3495-21B0-4635-840A-14749247397A}" srcOrd="0" destOrd="0" presId="urn:microsoft.com/office/officeart/2009/3/layout/HorizontalOrganizationChart"/>
    <dgm:cxn modelId="{F8319604-DB23-4BDA-81C3-08D41DE9B4F7}" type="presOf" srcId="{82EA1C3E-A9BE-4816-819E-71F1DB6481CC}" destId="{499B69E4-A772-4CF0-90C1-A7A1AD5BE553}" srcOrd="1" destOrd="0" presId="urn:microsoft.com/office/officeart/2009/3/layout/HorizontalOrganizationChart"/>
    <dgm:cxn modelId="{BA1CAE08-26DC-4926-A992-C557988C7884}" type="presOf" srcId="{EF31B67A-F0D7-4E98-B3F4-61165CF9E543}" destId="{222DDD5C-6149-46F2-B540-185D47BEA3D2}" srcOrd="0" destOrd="0" presId="urn:microsoft.com/office/officeart/2009/3/layout/HorizontalOrganizationChart"/>
    <dgm:cxn modelId="{ADFB6A0C-36F5-4368-9672-A0D287B0EC42}" type="presOf" srcId="{9EBDDFD7-F346-4D6F-9AE9-626061E666AB}" destId="{1370CD76-B72E-46C7-A63C-0AFFBB25B372}" srcOrd="1" destOrd="0" presId="urn:microsoft.com/office/officeart/2009/3/layout/HorizontalOrganizationChart"/>
    <dgm:cxn modelId="{80019B10-30D3-4BDE-A603-25AADED33C76}" srcId="{D67B42F2-0A91-4288-85D9-E95174CBD88A}" destId="{ACE7787C-1781-4199-A475-FD06C41245BD}" srcOrd="0" destOrd="0" parTransId="{4ACB7AD3-62EC-4C7F-A1D4-43C14E409987}" sibTransId="{9164E8E9-0164-448F-AE42-75E0F702B3EA}"/>
    <dgm:cxn modelId="{9FFABF12-50EB-4634-A688-6FB5F1216056}" srcId="{ACE7787C-1781-4199-A475-FD06C41245BD}" destId="{ACA31FFD-340D-4BD8-92C3-97EE2E2459CC}" srcOrd="0" destOrd="0" parTransId="{A7ED21B4-D9F5-4D56-A468-456AA765934C}" sibTransId="{022B1E53-6313-44B0-BFE7-1603596BF629}"/>
    <dgm:cxn modelId="{047E2E15-7FB7-447F-8DF0-9086A35D294E}" type="presOf" srcId="{ACE7787C-1781-4199-A475-FD06C41245BD}" destId="{66C73D32-777D-47C8-8A6E-BA62CD8B9787}" srcOrd="1" destOrd="0" presId="urn:microsoft.com/office/officeart/2009/3/layout/HorizontalOrganizationChart"/>
    <dgm:cxn modelId="{2D447F18-26A9-4810-9C7F-F412AC5EB3D5}" srcId="{82EA1C3E-A9BE-4816-819E-71F1DB6481CC}" destId="{EF8F3066-E65F-4025-9D9B-B1EBDF4B1F6A}" srcOrd="0" destOrd="0" parTransId="{4145E4AC-D1E4-49AD-8373-291CE2AAD593}" sibTransId="{A8164885-0874-494D-8720-83429B591C38}"/>
    <dgm:cxn modelId="{2A9EF81C-98B8-4321-A58A-C0519ADC9DC7}" type="presOf" srcId="{2D3181B1-DF65-4B81-83F3-763C834E1AD7}" destId="{8DE2F9E0-74E6-47D1-9C3B-0DEDFA332082}" srcOrd="0" destOrd="0" presId="urn:microsoft.com/office/officeart/2009/3/layout/HorizontalOrganizationChart"/>
    <dgm:cxn modelId="{0748FD1D-F569-4276-AC10-97721B84BA77}" type="presOf" srcId="{ACA31FFD-340D-4BD8-92C3-97EE2E2459CC}" destId="{8B653F3A-D974-4843-B11F-50D766760622}" srcOrd="1" destOrd="0" presId="urn:microsoft.com/office/officeart/2009/3/layout/HorizontalOrganizationChart"/>
    <dgm:cxn modelId="{C88F841F-995F-4A2C-8444-F9BAC9FCD11C}" type="presOf" srcId="{D67B42F2-0A91-4288-85D9-E95174CBD88A}" destId="{7A927BB6-C436-484C-BE82-D3507A03EE6B}" srcOrd="1" destOrd="0" presId="urn:microsoft.com/office/officeart/2009/3/layout/HorizontalOrganizationChart"/>
    <dgm:cxn modelId="{9E0B2123-FE73-44A9-911D-6CE108A05978}" type="presOf" srcId="{633ABC65-6037-4DFB-8712-26E5E1FA84A8}" destId="{F38F6CBC-A921-4275-B9B2-5101C75FB969}" srcOrd="1" destOrd="0" presId="urn:microsoft.com/office/officeart/2009/3/layout/HorizontalOrganizationChart"/>
    <dgm:cxn modelId="{B393E823-CC9E-4373-8243-EA726FFE74C7}" type="presOf" srcId="{72085489-B8D2-4BF7-9B03-E4C485EEE692}" destId="{FC5F25E1-9B10-40A8-A797-A88910C0D9A2}" srcOrd="1" destOrd="0" presId="urn:microsoft.com/office/officeart/2009/3/layout/HorizontalOrganizationChart"/>
    <dgm:cxn modelId="{6428D825-45F7-4D70-B609-5636F0EFCF7C}" type="presOf" srcId="{8C243C97-F481-4923-B777-664A856C06BF}" destId="{41599EA5-A077-4FE7-AC4C-525C5ABD9181}" srcOrd="1" destOrd="0" presId="urn:microsoft.com/office/officeart/2009/3/layout/HorizontalOrganizationChart"/>
    <dgm:cxn modelId="{EBD0FC25-E809-43A7-B9F3-4739F68B6CA1}" type="presOf" srcId="{27D9ABDA-683B-49F7-A342-5AF91025762E}" destId="{3E532D60-397B-43AB-B925-83873F9D47BA}" srcOrd="1" destOrd="0" presId="urn:microsoft.com/office/officeart/2009/3/layout/HorizontalOrganizationChart"/>
    <dgm:cxn modelId="{AAFB7827-22D6-447E-94F9-BBC64EA5B1F9}" type="presOf" srcId="{2D3181B1-DF65-4B81-83F3-763C834E1AD7}" destId="{1C4A4103-E460-4FA3-9BE7-E31C447DDF2C}" srcOrd="1" destOrd="0" presId="urn:microsoft.com/office/officeart/2009/3/layout/HorizontalOrganizationChart"/>
    <dgm:cxn modelId="{EB294D38-EB23-4B1B-981D-F1F4E655493E}" type="presOf" srcId="{EE661F4D-D6E6-4DEA-9975-F94BA606E632}" destId="{3ED370B7-54A7-4C89-9DE3-E4C2EF52051B}" srcOrd="0" destOrd="0" presId="urn:microsoft.com/office/officeart/2009/3/layout/HorizontalOrganizationChart"/>
    <dgm:cxn modelId="{B44E343C-8194-4662-A1ED-8B3B7D7AC31F}" type="presOf" srcId="{C1E5C451-BE06-472A-811A-B0D0C1014F8A}" destId="{0C5720D7-C6F7-4A2E-B90C-8A1DE48992DC}" srcOrd="1" destOrd="0" presId="urn:microsoft.com/office/officeart/2009/3/layout/HorizontalOrganizationChart"/>
    <dgm:cxn modelId="{0DB8515B-DD40-4214-A9EB-D4D1AD4D119F}" srcId="{98EC7EEE-E42E-48C1-8322-8F8E9AFA9241}" destId="{EE661F4D-D6E6-4DEA-9975-F94BA606E632}" srcOrd="1" destOrd="0" parTransId="{B8AFC343-1C88-4E04-8D42-F2A0BA36BC8B}" sibTransId="{B215B9EB-FF2A-41F9-BFCA-FE290CE3C86A}"/>
    <dgm:cxn modelId="{E9ED6D5C-D738-492E-9C40-4B2D7D3BFF6D}" type="presOf" srcId="{27D9ABDA-683B-49F7-A342-5AF91025762E}" destId="{829C68F9-9A43-4C9A-A20A-812DD672D6DC}" srcOrd="0" destOrd="0" presId="urn:microsoft.com/office/officeart/2009/3/layout/HorizontalOrganizationChart"/>
    <dgm:cxn modelId="{683F365F-AD9C-48C6-AC3A-C5497394F17B}" type="presOf" srcId="{C440D00C-2C4C-4247-9131-F6B0CADA86A0}" destId="{242D90C5-137F-461E-92AE-43BAB0F0DBDA}" srcOrd="0" destOrd="0" presId="urn:microsoft.com/office/officeart/2009/3/layout/HorizontalOrganizationChart"/>
    <dgm:cxn modelId="{273D2141-60A5-4919-8E93-60FB418D334C}" type="presOf" srcId="{8C243C97-F481-4923-B777-664A856C06BF}" destId="{628A084C-203F-4D1A-8048-525BF3E43FB9}" srcOrd="0" destOrd="0" presId="urn:microsoft.com/office/officeart/2009/3/layout/HorizontalOrganizationChart"/>
    <dgm:cxn modelId="{A708C761-1ADC-426C-BC5F-2B2392DC069A}" type="presOf" srcId="{8D8597D3-073C-41D4-B6A4-240D6AFA2551}" destId="{7D56A310-7C15-4D6F-B837-43264909288D}" srcOrd="0" destOrd="0" presId="urn:microsoft.com/office/officeart/2009/3/layout/HorizontalOrganizationChart"/>
    <dgm:cxn modelId="{395EDF67-322B-42D8-9D31-3D93040567E8}" type="presOf" srcId="{633ABC65-6037-4DFB-8712-26E5E1FA84A8}" destId="{81F2B878-F958-4353-A02C-0CE36663FD4B}" srcOrd="0" destOrd="0" presId="urn:microsoft.com/office/officeart/2009/3/layout/HorizontalOrganizationChart"/>
    <dgm:cxn modelId="{21E4A668-780C-4ED2-81B8-8361B5A54620}" type="presOf" srcId="{EF8F3066-E65F-4025-9D9B-B1EBDF4B1F6A}" destId="{C584B116-D568-40E2-9A2A-D837BA497AA9}" srcOrd="0" destOrd="0" presId="urn:microsoft.com/office/officeart/2009/3/layout/HorizontalOrganizationChart"/>
    <dgm:cxn modelId="{A3E75C4C-83D9-410C-92EB-3AA1D9CDF732}" srcId="{EF8F3066-E65F-4025-9D9B-B1EBDF4B1F6A}" destId="{2D3181B1-DF65-4B81-83F3-763C834E1AD7}" srcOrd="1" destOrd="0" parTransId="{7C01BB07-18E0-46F1-8D00-C39C36C995B2}" sibTransId="{584FA74E-3FDD-4423-AFCC-1E9E1EED1069}"/>
    <dgm:cxn modelId="{16C74F6C-62AD-4699-A74E-60744014C26F}" type="presOf" srcId="{03A768F3-60FD-416B-A0DA-56FA815C6FCC}" destId="{7D7BE27E-D050-4B78-B665-086FFEFF65FD}" srcOrd="0" destOrd="0" presId="urn:microsoft.com/office/officeart/2009/3/layout/HorizontalOrganizationChart"/>
    <dgm:cxn modelId="{C495DF6C-0E2E-4865-8A16-87BB392ABE04}" type="presOf" srcId="{4145E4AC-D1E4-49AD-8373-291CE2AAD593}" destId="{4BE1CA9D-89FE-4030-B7EE-8D388C3F0946}" srcOrd="0" destOrd="0" presId="urn:microsoft.com/office/officeart/2009/3/layout/HorizontalOrganizationChart"/>
    <dgm:cxn modelId="{F981796D-07FD-49C4-A2DC-3F91B5EEC7A7}" srcId="{82EA1C3E-A9BE-4816-819E-71F1DB6481CC}" destId="{D67B42F2-0A91-4288-85D9-E95174CBD88A}" srcOrd="3" destOrd="0" parTransId="{EF31B67A-F0D7-4E98-B3F4-61165CF9E543}" sibTransId="{FA1D8E16-85E8-47F5-8FF1-537117D4382C}"/>
    <dgm:cxn modelId="{D5DDFD6D-612E-45AE-ACD9-71CFCC0180AC}" type="presOf" srcId="{98EC7EEE-E42E-48C1-8322-8F8E9AFA9241}" destId="{B622B5BB-C385-4AF0-934E-E22234F2BB77}" srcOrd="0" destOrd="0" presId="urn:microsoft.com/office/officeart/2009/3/layout/HorizontalOrganizationChart"/>
    <dgm:cxn modelId="{EC7EC150-9E7B-4DB8-980D-3894905685CD}" type="presOf" srcId="{7C01BB07-18E0-46F1-8D00-C39C36C995B2}" destId="{210604B1-BDB1-473A-B7D5-F8D0E3AC0E56}" srcOrd="0" destOrd="0" presId="urn:microsoft.com/office/officeart/2009/3/layout/HorizontalOrganizationChart"/>
    <dgm:cxn modelId="{F94ADB50-B476-422F-A937-85093537FE19}" srcId="{D67B42F2-0A91-4288-85D9-E95174CBD88A}" destId="{633ABC65-6037-4DFB-8712-26E5E1FA84A8}" srcOrd="1" destOrd="0" parTransId="{58CFA413-557F-4440-9B7B-C9513EE5CB41}" sibTransId="{2B7A894E-5863-4E68-B8C4-9A6A85B9E7B2}"/>
    <dgm:cxn modelId="{67DE2554-9E80-4A04-B6C0-5BF5677EDD5A}" srcId="{82EA1C3E-A9BE-4816-819E-71F1DB6481CC}" destId="{78FDCC39-A54F-4058-BADB-D0A6E4CEE271}" srcOrd="2" destOrd="0" parTransId="{06A9E7DF-4D72-4919-83E9-90CE95C6E5DC}" sibTransId="{63127EAF-9ABF-44C6-B63D-FF5C77180334}"/>
    <dgm:cxn modelId="{114B7576-55D8-4719-8E81-EDDB71743751}" type="presOf" srcId="{4ACB7AD3-62EC-4C7F-A1D4-43C14E409987}" destId="{9C4CD3AE-2F54-4707-9B06-B4C0C0BC30B9}" srcOrd="0" destOrd="0" presId="urn:microsoft.com/office/officeart/2009/3/layout/HorizontalOrganizationChart"/>
    <dgm:cxn modelId="{7E83F377-97B4-450B-A499-516E3E5B2BD1}" type="presOf" srcId="{9AF4544A-8DDF-40B7-9AAA-1CF09DE774B2}" destId="{2EF1769A-C354-4FE7-A9AD-0E24B560BF7A}" srcOrd="0" destOrd="0" presId="urn:microsoft.com/office/officeart/2009/3/layout/HorizontalOrganizationChart"/>
    <dgm:cxn modelId="{DEACE558-E166-4254-A68D-2E72EF8D411E}" srcId="{DBA8F1D0-66EC-4D35-B947-6578E7D4B3B6}" destId="{82EA1C3E-A9BE-4816-819E-71F1DB6481CC}" srcOrd="0" destOrd="0" parTransId="{F3194BB5-C77C-4F80-B653-9B5FE9E14899}" sibTransId="{A73E4205-6BCA-4F46-B97A-CD8A566118F3}"/>
    <dgm:cxn modelId="{FAA01E5A-8105-461C-9563-5081B35C7D4B}" type="presOf" srcId="{98EC7EEE-E42E-48C1-8322-8F8E9AFA9241}" destId="{84FE6C42-4164-40C7-AFC5-A952ACC2165F}" srcOrd="1" destOrd="0" presId="urn:microsoft.com/office/officeart/2009/3/layout/HorizontalOrganizationChart"/>
    <dgm:cxn modelId="{2A9AC85A-40E9-4BAE-BAF1-862464799004}" type="presOf" srcId="{47F65BFB-CDE3-4748-BD45-AAABF689F239}" destId="{F9F2AF78-80A1-48D7-9540-8232C7409386}" srcOrd="1" destOrd="0" presId="urn:microsoft.com/office/officeart/2009/3/layout/HorizontalOrganizationChart"/>
    <dgm:cxn modelId="{F491757C-81E2-4433-9EFC-F7A0093B9820}" type="presOf" srcId="{82EA1C3E-A9BE-4816-819E-71F1DB6481CC}" destId="{AB3FE02C-D740-4C86-9570-24B4513967D5}" srcOrd="0" destOrd="0" presId="urn:microsoft.com/office/officeart/2009/3/layout/HorizontalOrganizationChart"/>
    <dgm:cxn modelId="{C046F685-5400-496C-9A6A-58A073219D74}" type="presOf" srcId="{9EBDDFD7-F346-4D6F-9AE9-626061E666AB}" destId="{FA69841D-E47B-42A2-886B-4E325F8A3903}" srcOrd="0" destOrd="0" presId="urn:microsoft.com/office/officeart/2009/3/layout/HorizontalOrganizationChart"/>
    <dgm:cxn modelId="{C8ABB88A-622E-472E-999F-127B5C56144C}" type="presOf" srcId="{051F5E8C-0288-4F37-BF7F-1A8C60A68721}" destId="{1387A4C7-B4CD-4FAE-88D1-099A01C7D5B8}" srcOrd="0" destOrd="0" presId="urn:microsoft.com/office/officeart/2009/3/layout/HorizontalOrganizationChart"/>
    <dgm:cxn modelId="{1E821A8E-ACAD-4D99-B4D4-AB025AF0AD74}" type="presOf" srcId="{B8AFC343-1C88-4E04-8D42-F2A0BA36BC8B}" destId="{8DF88A3D-D636-48DE-86D4-EA6D997C1A3B}" srcOrd="0" destOrd="0" presId="urn:microsoft.com/office/officeart/2009/3/layout/HorizontalOrganizationChart"/>
    <dgm:cxn modelId="{79B29294-4D2C-4A78-ACD8-DA775EBCB7ED}" type="presOf" srcId="{8F119B87-F272-4868-A528-2FFE75E74E5C}" destId="{1168D42E-6E65-40D7-827A-7B8D2A8B1346}" srcOrd="1" destOrd="0" presId="urn:microsoft.com/office/officeart/2009/3/layout/HorizontalOrganizationChart"/>
    <dgm:cxn modelId="{64D9DE9C-D4DC-487D-AF50-5228AF231BC2}" srcId="{EF8F3066-E65F-4025-9D9B-B1EBDF4B1F6A}" destId="{9EBDDFD7-F346-4D6F-9AE9-626061E666AB}" srcOrd="0" destOrd="0" parTransId="{03A768F3-60FD-416B-A0DA-56FA815C6FCC}" sibTransId="{BBE4A46D-C0FD-49FD-BBCE-58874FEE7689}"/>
    <dgm:cxn modelId="{9D94CE9D-24A3-44F9-A271-FF4656526F94}" type="presOf" srcId="{C440D00C-2C4C-4247-9131-F6B0CADA86A0}" destId="{EA5A17A4-CE0C-4DBA-86C3-6D7B0DB9018A}" srcOrd="1" destOrd="0" presId="urn:microsoft.com/office/officeart/2009/3/layout/HorizontalOrganizationChart"/>
    <dgm:cxn modelId="{A4D406A0-8E1C-4903-88F7-BB3EF67DEAAA}" type="presOf" srcId="{D73B7AEA-885F-4EC9-B993-B795FF13831A}" destId="{5F523B09-EF60-4A2A-828D-CF69B55B5C0F}" srcOrd="0" destOrd="0" presId="urn:microsoft.com/office/officeart/2009/3/layout/HorizontalOrganizationChart"/>
    <dgm:cxn modelId="{5AD2A8A0-A952-491E-A61C-FF5B34FF0B37}" srcId="{8C243C97-F481-4923-B777-664A856C06BF}" destId="{47F65BFB-CDE3-4748-BD45-AAABF689F239}" srcOrd="1" destOrd="0" parTransId="{051F5E8C-0288-4F37-BF7F-1A8C60A68721}" sibTransId="{3E17B186-10C5-4D7C-8F4E-2C5A1F40E529}"/>
    <dgm:cxn modelId="{2C6098A3-B583-4D01-B2D1-FC9EA1078EEB}" srcId="{8C243C97-F481-4923-B777-664A856C06BF}" destId="{72085489-B8D2-4BF7-9B03-E4C485EEE692}" srcOrd="2" destOrd="0" parTransId="{8D8597D3-073C-41D4-B6A4-240D6AFA2551}" sibTransId="{B8EBC9A3-332C-43B0-ACBF-19C9C7020F6E}"/>
    <dgm:cxn modelId="{2BC517AB-174A-4CB0-A0F7-B0BEE8BBB2BB}" type="presOf" srcId="{D65FB556-514E-4A3E-AAE0-D7C60AE77F06}" destId="{C2D59517-31AF-4E26-9054-10F7D4A1B13A}" srcOrd="0" destOrd="0" presId="urn:microsoft.com/office/officeart/2009/3/layout/HorizontalOrganizationChart"/>
    <dgm:cxn modelId="{453671AB-57FF-450A-A2C8-678F153E8DD9}" type="presOf" srcId="{72085489-B8D2-4BF7-9B03-E4C485EEE692}" destId="{8174C3A5-B105-4A3C-9E9C-3D0F95308080}" srcOrd="0" destOrd="0" presId="urn:microsoft.com/office/officeart/2009/3/layout/HorizontalOrganizationChart"/>
    <dgm:cxn modelId="{807C14AE-E6C0-47CE-8464-6420B93B714A}" type="presOf" srcId="{FD08059F-7C62-43D4-9331-B8FFFE9AA949}" destId="{07AE3E18-F77C-43B0-9CA9-31191563C9AE}" srcOrd="0" destOrd="0" presId="urn:microsoft.com/office/officeart/2009/3/layout/HorizontalOrganizationChart"/>
    <dgm:cxn modelId="{48EA5BAE-0032-470E-AC7C-A2A1BDF1805A}" type="presOf" srcId="{47F65BFB-CDE3-4748-BD45-AAABF689F239}" destId="{AD60C647-AB62-4FA9-9249-B505A36A2B29}" srcOrd="0" destOrd="0" presId="urn:microsoft.com/office/officeart/2009/3/layout/HorizontalOrganizationChart"/>
    <dgm:cxn modelId="{742EA2AE-E307-43F2-AE15-EED15F46AAB2}" type="presOf" srcId="{D67B42F2-0A91-4288-85D9-E95174CBD88A}" destId="{33C03225-C5D3-4FD3-8091-3738DD2F8F8C}" srcOrd="0" destOrd="0" presId="urn:microsoft.com/office/officeart/2009/3/layout/HorizontalOrganizationChart"/>
    <dgm:cxn modelId="{34F074AF-5ACB-42AB-81DD-15129029D308}" type="presOf" srcId="{DBA8F1D0-66EC-4D35-B947-6578E7D4B3B6}" destId="{8220996A-13DF-41B5-B974-BC3C82490DE9}" srcOrd="0" destOrd="0" presId="urn:microsoft.com/office/officeart/2009/3/layout/HorizontalOrganizationChart"/>
    <dgm:cxn modelId="{2EED50B1-DE86-46CF-A899-6CE63A5A38A5}" type="presOf" srcId="{A7ED21B4-D9F5-4D56-A468-456AA765934C}" destId="{C26542B9-261F-4E03-B612-A88DB8B77B78}" srcOrd="0" destOrd="0" presId="urn:microsoft.com/office/officeart/2009/3/layout/HorizontalOrganizationChart"/>
    <dgm:cxn modelId="{988399B3-6A7D-481A-85A9-CEE8E22C3216}" srcId="{78FDCC39-A54F-4058-BADB-D0A6E4CEE271}" destId="{C440D00C-2C4C-4247-9131-F6B0CADA86A0}" srcOrd="1" destOrd="0" parTransId="{9AF4544A-8DDF-40B7-9AAA-1CF09DE774B2}" sibTransId="{211B15A5-367F-4A5A-BA4C-81CA537F05DB}"/>
    <dgm:cxn modelId="{154737B9-7E65-4C7E-BBCA-51CC38AA2E46}" type="presOf" srcId="{EE661F4D-D6E6-4DEA-9975-F94BA606E632}" destId="{9EA44CA4-95F8-45D8-8CE2-BB05747A4B22}" srcOrd="1" destOrd="0" presId="urn:microsoft.com/office/officeart/2009/3/layout/HorizontalOrganizationChart"/>
    <dgm:cxn modelId="{D84E98B9-F372-4BE9-864C-70D151BDC812}" type="presOf" srcId="{06A9E7DF-4D72-4919-83E9-90CE95C6E5DC}" destId="{23413B0C-331C-47A8-BB62-75C798F2C116}" srcOrd="0" destOrd="0" presId="urn:microsoft.com/office/officeart/2009/3/layout/HorizontalOrganizationChart"/>
    <dgm:cxn modelId="{54BAE1BB-E19C-4EDE-A90B-5EBFA031F1D3}" type="presOf" srcId="{D394A89D-B90F-4BA1-992F-FC97A6A74FD3}" destId="{59AC352E-D2AB-4029-AB2A-ED462BB4ABFD}" srcOrd="0" destOrd="0" presId="urn:microsoft.com/office/officeart/2009/3/layout/HorizontalOrganizationChart"/>
    <dgm:cxn modelId="{861D67C0-5450-4A39-BA05-D36CFDD30E60}" type="presOf" srcId="{153C5A5A-D33E-45DA-A5AA-E95F953D2963}" destId="{3E465B7C-D424-4E15-B878-AF3E91604C0D}" srcOrd="0" destOrd="0" presId="urn:microsoft.com/office/officeart/2009/3/layout/HorizontalOrganizationChart"/>
    <dgm:cxn modelId="{40A33DC4-AA38-4F9A-A322-5286B647272E}" srcId="{82EA1C3E-A9BE-4816-819E-71F1DB6481CC}" destId="{98EC7EEE-E42E-48C1-8322-8F8E9AFA9241}" srcOrd="1" destOrd="0" parTransId="{24D18779-D26F-4431-BCD2-5CE59E5EBF37}" sibTransId="{DFD86722-BC34-485C-8289-B2C4452A9871}"/>
    <dgm:cxn modelId="{4ECCF7C7-9C96-4DF3-9E65-7DE73E6AC1F2}" type="presOf" srcId="{24D18779-D26F-4431-BCD2-5CE59E5EBF37}" destId="{5F8E2376-0EBE-44D8-978D-F50C59ACCB6A}" srcOrd="0" destOrd="0" presId="urn:microsoft.com/office/officeart/2009/3/layout/HorizontalOrganizationChart"/>
    <dgm:cxn modelId="{000CA0C9-FF15-4B11-83A7-D1D61D3272E2}" type="presOf" srcId="{B7F095EC-7410-4347-85E9-E1E77E365986}" destId="{57320DE3-C08B-4F41-B269-916A3A3B0805}" srcOrd="0" destOrd="0" presId="urn:microsoft.com/office/officeart/2009/3/layout/HorizontalOrganizationChart"/>
    <dgm:cxn modelId="{E3954ACD-314D-471B-8F52-12F5D4065A4E}" type="presOf" srcId="{58CFA413-557F-4440-9B7B-C9513EE5CB41}" destId="{C06741B7-54C5-48CF-A3C5-F46B338DAAFA}" srcOrd="0" destOrd="0" presId="urn:microsoft.com/office/officeart/2009/3/layout/HorizontalOrganizationChart"/>
    <dgm:cxn modelId="{BBE19DD0-78AA-4166-84DB-76D5E140E379}" type="presOf" srcId="{78FDCC39-A54F-4058-BADB-D0A6E4CEE271}" destId="{3AF5EA5E-46CC-4CA4-9AEC-1D60CD6E42ED}" srcOrd="1" destOrd="0" presId="urn:microsoft.com/office/officeart/2009/3/layout/HorizontalOrganizationChart"/>
    <dgm:cxn modelId="{2771E2D0-3A43-4166-9631-684C7E622615}" srcId="{ACE7787C-1781-4199-A475-FD06C41245BD}" destId="{27D9ABDA-683B-49F7-A342-5AF91025762E}" srcOrd="1" destOrd="0" parTransId="{3DA93D0A-1677-4583-9E24-0372F429D8ED}" sibTransId="{924D44E9-9EF3-45C0-9919-4CF578D09FD6}"/>
    <dgm:cxn modelId="{9B2CAED7-E447-43B6-AAD9-4ACBD8284E46}" type="presOf" srcId="{8F119B87-F272-4868-A528-2FFE75E74E5C}" destId="{417BBDB5-A764-4F52-9256-3B20D5F5D3E7}" srcOrd="0" destOrd="0" presId="urn:microsoft.com/office/officeart/2009/3/layout/HorizontalOrganizationChart"/>
    <dgm:cxn modelId="{884C80D8-3D4F-4BFB-9FB5-099F0A2FDE0F}" type="presOf" srcId="{ACE7787C-1781-4199-A475-FD06C41245BD}" destId="{816B96FB-6DF3-458A-B507-69D696254273}" srcOrd="0" destOrd="0" presId="urn:microsoft.com/office/officeart/2009/3/layout/HorizontalOrganizationChart"/>
    <dgm:cxn modelId="{7AB83EDA-786F-42D9-8E6A-83246B38334B}" type="presOf" srcId="{ACD2E9EA-8244-483D-8EA0-CB838F9B8646}" destId="{5BF6B029-6A40-46AC-B932-56ED9EA1C9AA}" srcOrd="0" destOrd="0" presId="urn:microsoft.com/office/officeart/2009/3/layout/HorizontalOrganizationChart"/>
    <dgm:cxn modelId="{16D34AE0-9CDD-4E75-A2E7-78D586459027}" type="presOf" srcId="{EF8F3066-E65F-4025-9D9B-B1EBDF4B1F6A}" destId="{179D2AA2-8176-477D-A777-E4F34FEAD661}" srcOrd="1" destOrd="0" presId="urn:microsoft.com/office/officeart/2009/3/layout/HorizontalOrganizationChart"/>
    <dgm:cxn modelId="{A1FEF9E0-678F-4442-A294-52A38B0C3BF2}" type="presOf" srcId="{3DA93D0A-1677-4583-9E24-0372F429D8ED}" destId="{5F20BE0E-B4EB-439A-BCC2-0320DAD41FFE}" srcOrd="0" destOrd="0" presId="urn:microsoft.com/office/officeart/2009/3/layout/HorizontalOrganizationChart"/>
    <dgm:cxn modelId="{C69A1BE4-DCBD-465B-8CF2-52050572AC7C}" type="presOf" srcId="{D73B7AEA-885F-4EC9-B993-B795FF13831A}" destId="{2DDB16A5-5D32-45D3-BCCE-8AE0D610336A}" srcOrd="1" destOrd="0" presId="urn:microsoft.com/office/officeart/2009/3/layout/HorizontalOrganizationChart"/>
    <dgm:cxn modelId="{08CA6CE4-29BB-46ED-B46C-EB69AE005779}" type="presOf" srcId="{FD08059F-7C62-43D4-9331-B8FFFE9AA949}" destId="{3EC39677-8BE2-4B27-AE2E-B18E45AB58C7}" srcOrd="1" destOrd="0" presId="urn:microsoft.com/office/officeart/2009/3/layout/HorizontalOrganizationChart"/>
    <dgm:cxn modelId="{17DD61E5-8F30-4360-BA8C-31399C9B8659}" srcId="{82EA1C3E-A9BE-4816-819E-71F1DB6481CC}" destId="{8C243C97-F481-4923-B777-664A856C06BF}" srcOrd="4" destOrd="0" parTransId="{153C5A5A-D33E-45DA-A5AA-E95F953D2963}" sibTransId="{2611E490-2A93-419E-B346-2806CE732759}"/>
    <dgm:cxn modelId="{F52715ED-22FE-4F41-9B67-7FF4FBA4146E}" type="presOf" srcId="{C1E5C451-BE06-472A-811A-B0D0C1014F8A}" destId="{1DE3D819-CB32-4D24-AB5F-323C1CEEC5D7}" srcOrd="0" destOrd="0" presId="urn:microsoft.com/office/officeart/2009/3/layout/HorizontalOrganizationChart"/>
    <dgm:cxn modelId="{35AB04F5-B0D7-4C62-842B-34CBCDC00C78}" srcId="{8C243C97-F481-4923-B777-664A856C06BF}" destId="{8F119B87-F272-4868-A528-2FFE75E74E5C}" srcOrd="0" destOrd="0" parTransId="{B7F095EC-7410-4347-85E9-E1E77E365986}" sibTransId="{2E91A4AB-A334-4200-9625-7309D388504B}"/>
    <dgm:cxn modelId="{5B56EFF9-753C-4799-B31C-650245C4D29C}" srcId="{98EC7EEE-E42E-48C1-8322-8F8E9AFA9241}" destId="{D73B7AEA-885F-4EC9-B993-B795FF13831A}" srcOrd="0" destOrd="0" parTransId="{D394A89D-B90F-4BA1-992F-FC97A6A74FD3}" sibTransId="{AEBBEE0F-DB7E-40B8-8E12-0F148360C644}"/>
    <dgm:cxn modelId="{ADDE40FA-39AF-4810-A2B8-BE30F509751D}" srcId="{78FDCC39-A54F-4058-BADB-D0A6E4CEE271}" destId="{C1E5C451-BE06-472A-811A-B0D0C1014F8A}" srcOrd="0" destOrd="0" parTransId="{D65FB556-514E-4A3E-AAE0-D7C60AE77F06}" sibTransId="{F12D3015-4370-4BA6-A216-68AA3E0BABBB}"/>
    <dgm:cxn modelId="{5BE063FA-CBA3-4015-A968-4F8BAE0F41A6}" type="presOf" srcId="{78FDCC39-A54F-4058-BADB-D0A6E4CEE271}" destId="{7E002C6E-4FCE-49C1-9BBE-0C51062B41CD}" srcOrd="0" destOrd="0" presId="urn:microsoft.com/office/officeart/2009/3/layout/HorizontalOrganizationChart"/>
    <dgm:cxn modelId="{B16965FA-7292-45FC-9574-CA9C87CAD983}" srcId="{98EC7EEE-E42E-48C1-8322-8F8E9AFA9241}" destId="{FD08059F-7C62-43D4-9331-B8FFFE9AA949}" srcOrd="2" destOrd="0" parTransId="{ACD2E9EA-8244-483D-8EA0-CB838F9B8646}" sibTransId="{D86C1A99-24F2-4D8B-9073-3CBE75FDA898}"/>
    <dgm:cxn modelId="{D749AC8F-906E-45F0-8C11-E16F505C23A6}" type="presParOf" srcId="{8220996A-13DF-41B5-B974-BC3C82490DE9}" destId="{7E62485D-39A4-4593-AA5F-2210E52DDDC5}" srcOrd="0" destOrd="0" presId="urn:microsoft.com/office/officeart/2009/3/layout/HorizontalOrganizationChart"/>
    <dgm:cxn modelId="{D515ED16-4674-472B-A69F-B87047A7E3C8}" type="presParOf" srcId="{7E62485D-39A4-4593-AA5F-2210E52DDDC5}" destId="{DDE84F7D-472D-418F-85F5-35E017E976C6}" srcOrd="0" destOrd="0" presId="urn:microsoft.com/office/officeart/2009/3/layout/HorizontalOrganizationChart"/>
    <dgm:cxn modelId="{9363F1C7-C113-4C1D-A506-E505A5472C11}" type="presParOf" srcId="{DDE84F7D-472D-418F-85F5-35E017E976C6}" destId="{AB3FE02C-D740-4C86-9570-24B4513967D5}" srcOrd="0" destOrd="0" presId="urn:microsoft.com/office/officeart/2009/3/layout/HorizontalOrganizationChart"/>
    <dgm:cxn modelId="{4AAA2341-A152-48BF-AACA-455DE983507B}" type="presParOf" srcId="{DDE84F7D-472D-418F-85F5-35E017E976C6}" destId="{499B69E4-A772-4CF0-90C1-A7A1AD5BE553}" srcOrd="1" destOrd="0" presId="urn:microsoft.com/office/officeart/2009/3/layout/HorizontalOrganizationChart"/>
    <dgm:cxn modelId="{5ECDFCFD-D869-40B2-81A4-5E3871329357}" type="presParOf" srcId="{7E62485D-39A4-4593-AA5F-2210E52DDDC5}" destId="{079FE303-DDAF-4791-BC21-350AE8B4EA7A}" srcOrd="1" destOrd="0" presId="urn:microsoft.com/office/officeart/2009/3/layout/HorizontalOrganizationChart"/>
    <dgm:cxn modelId="{591EC592-2B4B-4FBC-8ACB-E0D8886A04E8}" type="presParOf" srcId="{7E62485D-39A4-4593-AA5F-2210E52DDDC5}" destId="{6DED4C54-7F77-45D1-B929-7E834E32211C}" srcOrd="2" destOrd="0" presId="urn:microsoft.com/office/officeart/2009/3/layout/HorizontalOrganizationChart"/>
    <dgm:cxn modelId="{8FAB5509-F008-45A4-BE2A-732AC77C1CA5}" type="presParOf" srcId="{6DED4C54-7F77-45D1-B929-7E834E32211C}" destId="{4BE1CA9D-89FE-4030-B7EE-8D388C3F0946}" srcOrd="0" destOrd="0" presId="urn:microsoft.com/office/officeart/2009/3/layout/HorizontalOrganizationChart"/>
    <dgm:cxn modelId="{67585AD2-580E-4C48-8B8B-6AAB60AA348B}" type="presParOf" srcId="{6DED4C54-7F77-45D1-B929-7E834E32211C}" destId="{C198D61C-BD9C-444C-B941-173E29C551DE}" srcOrd="1" destOrd="0" presId="urn:microsoft.com/office/officeart/2009/3/layout/HorizontalOrganizationChart"/>
    <dgm:cxn modelId="{8B104676-514D-40E0-A7F0-2F23F7A70062}" type="presParOf" srcId="{C198D61C-BD9C-444C-B941-173E29C551DE}" destId="{4719E9DE-5026-4A19-B22F-745210638D4D}" srcOrd="0" destOrd="0" presId="urn:microsoft.com/office/officeart/2009/3/layout/HorizontalOrganizationChart"/>
    <dgm:cxn modelId="{9798F65C-4BDA-478B-9D35-569F5FB87609}" type="presParOf" srcId="{4719E9DE-5026-4A19-B22F-745210638D4D}" destId="{C584B116-D568-40E2-9A2A-D837BA497AA9}" srcOrd="0" destOrd="0" presId="urn:microsoft.com/office/officeart/2009/3/layout/HorizontalOrganizationChart"/>
    <dgm:cxn modelId="{27DA6C35-C35D-4DE8-BC42-AE2C82446A3A}" type="presParOf" srcId="{4719E9DE-5026-4A19-B22F-745210638D4D}" destId="{179D2AA2-8176-477D-A777-E4F34FEAD661}" srcOrd="1" destOrd="0" presId="urn:microsoft.com/office/officeart/2009/3/layout/HorizontalOrganizationChart"/>
    <dgm:cxn modelId="{829FCC4E-5DF0-4DB1-9339-6701FD0C901F}" type="presParOf" srcId="{C198D61C-BD9C-444C-B941-173E29C551DE}" destId="{FD2FBC79-FB4A-4E6B-8FA6-234C1A6F4E9A}" srcOrd="1" destOrd="0" presId="urn:microsoft.com/office/officeart/2009/3/layout/HorizontalOrganizationChart"/>
    <dgm:cxn modelId="{81875121-3308-461C-A6C2-AEEEE4774FF5}" type="presParOf" srcId="{FD2FBC79-FB4A-4E6B-8FA6-234C1A6F4E9A}" destId="{210604B1-BDB1-473A-B7D5-F8D0E3AC0E56}" srcOrd="0" destOrd="0" presId="urn:microsoft.com/office/officeart/2009/3/layout/HorizontalOrganizationChart"/>
    <dgm:cxn modelId="{F19253CE-ABE9-4FA6-87C3-697A26CB5B4B}" type="presParOf" srcId="{FD2FBC79-FB4A-4E6B-8FA6-234C1A6F4E9A}" destId="{5DFE6B3E-3874-4D95-B358-5E3B7A611818}" srcOrd="1" destOrd="0" presId="urn:microsoft.com/office/officeart/2009/3/layout/HorizontalOrganizationChart"/>
    <dgm:cxn modelId="{495D06B7-7C5A-4A8C-9F02-104FED3A75F9}" type="presParOf" srcId="{5DFE6B3E-3874-4D95-B358-5E3B7A611818}" destId="{38AFC61C-F09D-425B-B991-9C7FA0F59046}" srcOrd="0" destOrd="0" presId="urn:microsoft.com/office/officeart/2009/3/layout/HorizontalOrganizationChart"/>
    <dgm:cxn modelId="{E6999390-D08D-4F1E-96CC-CA386C22307B}" type="presParOf" srcId="{38AFC61C-F09D-425B-B991-9C7FA0F59046}" destId="{8DE2F9E0-74E6-47D1-9C3B-0DEDFA332082}" srcOrd="0" destOrd="0" presId="urn:microsoft.com/office/officeart/2009/3/layout/HorizontalOrganizationChart"/>
    <dgm:cxn modelId="{2A635075-1B94-4BA7-BC36-EC8E356C4B9A}" type="presParOf" srcId="{38AFC61C-F09D-425B-B991-9C7FA0F59046}" destId="{1C4A4103-E460-4FA3-9BE7-E31C447DDF2C}" srcOrd="1" destOrd="0" presId="urn:microsoft.com/office/officeart/2009/3/layout/HorizontalOrganizationChart"/>
    <dgm:cxn modelId="{8E396208-6398-4A01-B987-F4CA5A5CE55E}" type="presParOf" srcId="{5DFE6B3E-3874-4D95-B358-5E3B7A611818}" destId="{2FD2BBD5-3B38-4EB5-B608-77A43662D2E5}" srcOrd="1" destOrd="0" presId="urn:microsoft.com/office/officeart/2009/3/layout/HorizontalOrganizationChart"/>
    <dgm:cxn modelId="{1A508297-3912-4897-8DEA-0B5027F0D14E}" type="presParOf" srcId="{5DFE6B3E-3874-4D95-B358-5E3B7A611818}" destId="{4480F8CA-C5BF-4B94-A5B8-34800FF07EE7}" srcOrd="2" destOrd="0" presId="urn:microsoft.com/office/officeart/2009/3/layout/HorizontalOrganizationChart"/>
    <dgm:cxn modelId="{8FC1068F-83BD-4E4A-AC87-BE3A3530505F}" type="presParOf" srcId="{C198D61C-BD9C-444C-B941-173E29C551DE}" destId="{E3BD9AE0-F6D9-473A-BA2A-3445FF80E30C}" srcOrd="2" destOrd="0" presId="urn:microsoft.com/office/officeart/2009/3/layout/HorizontalOrganizationChart"/>
    <dgm:cxn modelId="{97B508D9-7AF0-4C04-8A79-9689CA748C64}" type="presParOf" srcId="{E3BD9AE0-F6D9-473A-BA2A-3445FF80E30C}" destId="{7D7BE27E-D050-4B78-B665-086FFEFF65FD}" srcOrd="0" destOrd="0" presId="urn:microsoft.com/office/officeart/2009/3/layout/HorizontalOrganizationChart"/>
    <dgm:cxn modelId="{C8D98FB6-D4E5-4C56-BD16-FC6D3E753D39}" type="presParOf" srcId="{E3BD9AE0-F6D9-473A-BA2A-3445FF80E30C}" destId="{9CBFB8BA-5E4F-4FC5-BE99-C2EFEBE768B1}" srcOrd="1" destOrd="0" presId="urn:microsoft.com/office/officeart/2009/3/layout/HorizontalOrganizationChart"/>
    <dgm:cxn modelId="{B72E54FD-BD2E-49D0-B5EE-193527E16E00}" type="presParOf" srcId="{9CBFB8BA-5E4F-4FC5-BE99-C2EFEBE768B1}" destId="{86E845C1-440F-49E8-9895-5AF64E396398}" srcOrd="0" destOrd="0" presId="urn:microsoft.com/office/officeart/2009/3/layout/HorizontalOrganizationChart"/>
    <dgm:cxn modelId="{39714FCC-C133-4DCC-8723-396374A05F43}" type="presParOf" srcId="{86E845C1-440F-49E8-9895-5AF64E396398}" destId="{FA69841D-E47B-42A2-886B-4E325F8A3903}" srcOrd="0" destOrd="0" presId="urn:microsoft.com/office/officeart/2009/3/layout/HorizontalOrganizationChart"/>
    <dgm:cxn modelId="{32C185EE-D615-4E29-BCA9-01F9F952643B}" type="presParOf" srcId="{86E845C1-440F-49E8-9895-5AF64E396398}" destId="{1370CD76-B72E-46C7-A63C-0AFFBB25B372}" srcOrd="1" destOrd="0" presId="urn:microsoft.com/office/officeart/2009/3/layout/HorizontalOrganizationChart"/>
    <dgm:cxn modelId="{6D94394A-7EDB-4655-8FE2-847F66F703CD}" type="presParOf" srcId="{9CBFB8BA-5E4F-4FC5-BE99-C2EFEBE768B1}" destId="{23C1885A-3BE1-4A5B-82EF-4EDF022F2E17}" srcOrd="1" destOrd="0" presId="urn:microsoft.com/office/officeart/2009/3/layout/HorizontalOrganizationChart"/>
    <dgm:cxn modelId="{5FFC56B8-AADB-49C0-AC44-BBF45A252CF4}" type="presParOf" srcId="{9CBFB8BA-5E4F-4FC5-BE99-C2EFEBE768B1}" destId="{8D9EB1DE-3A84-46FF-B5DC-0DA8974339A1}" srcOrd="2" destOrd="0" presId="urn:microsoft.com/office/officeart/2009/3/layout/HorizontalOrganizationChart"/>
    <dgm:cxn modelId="{A58E7CB6-AF65-4A42-8007-60B8B5823840}" type="presParOf" srcId="{6DED4C54-7F77-45D1-B929-7E834E32211C}" destId="{5F8E2376-0EBE-44D8-978D-F50C59ACCB6A}" srcOrd="2" destOrd="0" presId="urn:microsoft.com/office/officeart/2009/3/layout/HorizontalOrganizationChart"/>
    <dgm:cxn modelId="{7B15BD51-6C73-4D93-8475-748CC3297DC1}" type="presParOf" srcId="{6DED4C54-7F77-45D1-B929-7E834E32211C}" destId="{CFD92218-6633-47E3-B8CD-5519B4BEF913}" srcOrd="3" destOrd="0" presId="urn:microsoft.com/office/officeart/2009/3/layout/HorizontalOrganizationChart"/>
    <dgm:cxn modelId="{1632DF5D-C9D0-4743-96EB-F4A13661F3D0}" type="presParOf" srcId="{CFD92218-6633-47E3-B8CD-5519B4BEF913}" destId="{7805C49A-8C27-4F7B-B081-32CA3EB00459}" srcOrd="0" destOrd="0" presId="urn:microsoft.com/office/officeart/2009/3/layout/HorizontalOrganizationChart"/>
    <dgm:cxn modelId="{0123608D-228E-4925-9C0C-7A95005C1141}" type="presParOf" srcId="{7805C49A-8C27-4F7B-B081-32CA3EB00459}" destId="{B622B5BB-C385-4AF0-934E-E22234F2BB77}" srcOrd="0" destOrd="0" presId="urn:microsoft.com/office/officeart/2009/3/layout/HorizontalOrganizationChart"/>
    <dgm:cxn modelId="{87940FF5-0E64-4876-BBEB-CEA6E9296700}" type="presParOf" srcId="{7805C49A-8C27-4F7B-B081-32CA3EB00459}" destId="{84FE6C42-4164-40C7-AFC5-A952ACC2165F}" srcOrd="1" destOrd="0" presId="urn:microsoft.com/office/officeart/2009/3/layout/HorizontalOrganizationChart"/>
    <dgm:cxn modelId="{0324AF8D-E2C7-44AF-8029-6B7949E38413}" type="presParOf" srcId="{CFD92218-6633-47E3-B8CD-5519B4BEF913}" destId="{99D43A64-ECCB-404D-B1D2-41CAAD26E3DB}" srcOrd="1" destOrd="0" presId="urn:microsoft.com/office/officeart/2009/3/layout/HorizontalOrganizationChart"/>
    <dgm:cxn modelId="{50816C3B-0A5A-43D8-B813-7C4FCDB06436}" type="presParOf" srcId="{CFD92218-6633-47E3-B8CD-5519B4BEF913}" destId="{8C4A54D4-6BE6-4DB5-9A4A-64B7B450D4E0}" srcOrd="2" destOrd="0" presId="urn:microsoft.com/office/officeart/2009/3/layout/HorizontalOrganizationChart"/>
    <dgm:cxn modelId="{5AF5A511-C409-4B3F-849A-308DD0C17EA5}" type="presParOf" srcId="{8C4A54D4-6BE6-4DB5-9A4A-64B7B450D4E0}" destId="{59AC352E-D2AB-4029-AB2A-ED462BB4ABFD}" srcOrd="0" destOrd="0" presId="urn:microsoft.com/office/officeart/2009/3/layout/HorizontalOrganizationChart"/>
    <dgm:cxn modelId="{76399911-9022-442D-BCFC-C1EF00E562D2}" type="presParOf" srcId="{8C4A54D4-6BE6-4DB5-9A4A-64B7B450D4E0}" destId="{3EA81233-514F-423B-AE78-7180F1A82A1B}" srcOrd="1" destOrd="0" presId="urn:microsoft.com/office/officeart/2009/3/layout/HorizontalOrganizationChart"/>
    <dgm:cxn modelId="{9E5D67E7-1C89-4BA8-ADEC-C1B9E1E9CA06}" type="presParOf" srcId="{3EA81233-514F-423B-AE78-7180F1A82A1B}" destId="{1307A1BA-854C-420C-91A0-49B1DE3247C2}" srcOrd="0" destOrd="0" presId="urn:microsoft.com/office/officeart/2009/3/layout/HorizontalOrganizationChart"/>
    <dgm:cxn modelId="{9D5301DB-2BA9-4436-9D2D-84FA69042ED0}" type="presParOf" srcId="{1307A1BA-854C-420C-91A0-49B1DE3247C2}" destId="{5F523B09-EF60-4A2A-828D-CF69B55B5C0F}" srcOrd="0" destOrd="0" presId="urn:microsoft.com/office/officeart/2009/3/layout/HorizontalOrganizationChart"/>
    <dgm:cxn modelId="{F9BD1C7E-255E-46B8-BBEE-F2EB7FFF036E}" type="presParOf" srcId="{1307A1BA-854C-420C-91A0-49B1DE3247C2}" destId="{2DDB16A5-5D32-45D3-BCCE-8AE0D610336A}" srcOrd="1" destOrd="0" presId="urn:microsoft.com/office/officeart/2009/3/layout/HorizontalOrganizationChart"/>
    <dgm:cxn modelId="{EB11A995-267A-4C87-8552-618D7CF726AA}" type="presParOf" srcId="{3EA81233-514F-423B-AE78-7180F1A82A1B}" destId="{72C3D974-5F87-4D2B-8C67-C33086C652A7}" srcOrd="1" destOrd="0" presId="urn:microsoft.com/office/officeart/2009/3/layout/HorizontalOrganizationChart"/>
    <dgm:cxn modelId="{EF7E8352-E722-49A7-9DC2-0F3DD85F7490}" type="presParOf" srcId="{3EA81233-514F-423B-AE78-7180F1A82A1B}" destId="{4636EA43-D018-4D21-BA48-D8DA8F07C29B}" srcOrd="2" destOrd="0" presId="urn:microsoft.com/office/officeart/2009/3/layout/HorizontalOrganizationChart"/>
    <dgm:cxn modelId="{556854CD-6C0F-468E-BDDC-6B4298E958F9}" type="presParOf" srcId="{8C4A54D4-6BE6-4DB5-9A4A-64B7B450D4E0}" destId="{8DF88A3D-D636-48DE-86D4-EA6D997C1A3B}" srcOrd="2" destOrd="0" presId="urn:microsoft.com/office/officeart/2009/3/layout/HorizontalOrganizationChart"/>
    <dgm:cxn modelId="{3BA7B087-49F4-49F6-B052-38FA667E42A3}" type="presParOf" srcId="{8C4A54D4-6BE6-4DB5-9A4A-64B7B450D4E0}" destId="{1878FA1D-DBDE-4B2C-9A43-0A0B1AD07910}" srcOrd="3" destOrd="0" presId="urn:microsoft.com/office/officeart/2009/3/layout/HorizontalOrganizationChart"/>
    <dgm:cxn modelId="{7A5870D8-9342-4FEB-8A15-20DFF84D230F}" type="presParOf" srcId="{1878FA1D-DBDE-4B2C-9A43-0A0B1AD07910}" destId="{7388FB46-6FB1-4B7F-BC03-5A5C006E9B0C}" srcOrd="0" destOrd="0" presId="urn:microsoft.com/office/officeart/2009/3/layout/HorizontalOrganizationChart"/>
    <dgm:cxn modelId="{DA536021-02C7-4455-B1A8-E014A4A78777}" type="presParOf" srcId="{7388FB46-6FB1-4B7F-BC03-5A5C006E9B0C}" destId="{3ED370B7-54A7-4C89-9DE3-E4C2EF52051B}" srcOrd="0" destOrd="0" presId="urn:microsoft.com/office/officeart/2009/3/layout/HorizontalOrganizationChart"/>
    <dgm:cxn modelId="{578382B7-BB50-4109-AA9F-87F8556571C5}" type="presParOf" srcId="{7388FB46-6FB1-4B7F-BC03-5A5C006E9B0C}" destId="{9EA44CA4-95F8-45D8-8CE2-BB05747A4B22}" srcOrd="1" destOrd="0" presId="urn:microsoft.com/office/officeart/2009/3/layout/HorizontalOrganizationChart"/>
    <dgm:cxn modelId="{75CBC938-2376-4ED7-BBFD-55F503400745}" type="presParOf" srcId="{1878FA1D-DBDE-4B2C-9A43-0A0B1AD07910}" destId="{C9FB5062-54BE-4FD1-8083-DE6A29D87011}" srcOrd="1" destOrd="0" presId="urn:microsoft.com/office/officeart/2009/3/layout/HorizontalOrganizationChart"/>
    <dgm:cxn modelId="{E40A6719-5113-442A-AA21-391D092F726B}" type="presParOf" srcId="{1878FA1D-DBDE-4B2C-9A43-0A0B1AD07910}" destId="{BBE0BE25-CD70-47BC-99CA-3C4796A2E5D2}" srcOrd="2" destOrd="0" presId="urn:microsoft.com/office/officeart/2009/3/layout/HorizontalOrganizationChart"/>
    <dgm:cxn modelId="{F643997F-D329-4904-BC63-9E81D1F41C66}" type="presParOf" srcId="{8C4A54D4-6BE6-4DB5-9A4A-64B7B450D4E0}" destId="{5BF6B029-6A40-46AC-B932-56ED9EA1C9AA}" srcOrd="4" destOrd="0" presId="urn:microsoft.com/office/officeart/2009/3/layout/HorizontalOrganizationChart"/>
    <dgm:cxn modelId="{A2094029-C1F5-4F3C-9F1E-83923D79A7A1}" type="presParOf" srcId="{8C4A54D4-6BE6-4DB5-9A4A-64B7B450D4E0}" destId="{9CC1F7AA-C1A0-4608-ADCA-EBD67C391514}" srcOrd="5" destOrd="0" presId="urn:microsoft.com/office/officeart/2009/3/layout/HorizontalOrganizationChart"/>
    <dgm:cxn modelId="{4C15B5EE-FC5A-46D7-B5D8-5B6140EE2C31}" type="presParOf" srcId="{9CC1F7AA-C1A0-4608-ADCA-EBD67C391514}" destId="{F37D4134-85CC-4CE2-BF19-30017263FE51}" srcOrd="0" destOrd="0" presId="urn:microsoft.com/office/officeart/2009/3/layout/HorizontalOrganizationChart"/>
    <dgm:cxn modelId="{55EE75AE-88FE-4833-80B5-A5FAB48416A5}" type="presParOf" srcId="{F37D4134-85CC-4CE2-BF19-30017263FE51}" destId="{07AE3E18-F77C-43B0-9CA9-31191563C9AE}" srcOrd="0" destOrd="0" presId="urn:microsoft.com/office/officeart/2009/3/layout/HorizontalOrganizationChart"/>
    <dgm:cxn modelId="{1C06FC11-AED6-4040-8AD3-677F0DBA3D5C}" type="presParOf" srcId="{F37D4134-85CC-4CE2-BF19-30017263FE51}" destId="{3EC39677-8BE2-4B27-AE2E-B18E45AB58C7}" srcOrd="1" destOrd="0" presId="urn:microsoft.com/office/officeart/2009/3/layout/HorizontalOrganizationChart"/>
    <dgm:cxn modelId="{ABB25E80-FD02-4F3C-9AD9-C9892A704836}" type="presParOf" srcId="{9CC1F7AA-C1A0-4608-ADCA-EBD67C391514}" destId="{3881706F-11A7-40D3-8189-7A9EA1C2793D}" srcOrd="1" destOrd="0" presId="urn:microsoft.com/office/officeart/2009/3/layout/HorizontalOrganizationChart"/>
    <dgm:cxn modelId="{46C9ED85-906A-46CB-9DE8-3C3ED50EFC9E}" type="presParOf" srcId="{9CC1F7AA-C1A0-4608-ADCA-EBD67C391514}" destId="{7851808E-F975-4858-860D-0B3824B003AE}" srcOrd="2" destOrd="0" presId="urn:microsoft.com/office/officeart/2009/3/layout/HorizontalOrganizationChart"/>
    <dgm:cxn modelId="{AF7F37EB-9C88-43D1-9537-8BEA686F71C7}" type="presParOf" srcId="{6DED4C54-7F77-45D1-B929-7E834E32211C}" destId="{23413B0C-331C-47A8-BB62-75C798F2C116}" srcOrd="4" destOrd="0" presId="urn:microsoft.com/office/officeart/2009/3/layout/HorizontalOrganizationChart"/>
    <dgm:cxn modelId="{425554F4-335B-4348-9F0C-DC6DCEFF7143}" type="presParOf" srcId="{6DED4C54-7F77-45D1-B929-7E834E32211C}" destId="{37891B50-02C2-470D-A917-E1FA9DB2F949}" srcOrd="5" destOrd="0" presId="urn:microsoft.com/office/officeart/2009/3/layout/HorizontalOrganizationChart"/>
    <dgm:cxn modelId="{7FA665C1-41A4-4865-ACA0-263E91D1048A}" type="presParOf" srcId="{37891B50-02C2-470D-A917-E1FA9DB2F949}" destId="{D4067A3C-2510-4261-ADAF-C07CCBD04BC0}" srcOrd="0" destOrd="0" presId="urn:microsoft.com/office/officeart/2009/3/layout/HorizontalOrganizationChart"/>
    <dgm:cxn modelId="{19429785-D917-4F92-B75E-7083009051BF}" type="presParOf" srcId="{D4067A3C-2510-4261-ADAF-C07CCBD04BC0}" destId="{7E002C6E-4FCE-49C1-9BBE-0C51062B41CD}" srcOrd="0" destOrd="0" presId="urn:microsoft.com/office/officeart/2009/3/layout/HorizontalOrganizationChart"/>
    <dgm:cxn modelId="{171FF636-F054-441C-9D69-B18C0A085FA5}" type="presParOf" srcId="{D4067A3C-2510-4261-ADAF-C07CCBD04BC0}" destId="{3AF5EA5E-46CC-4CA4-9AEC-1D60CD6E42ED}" srcOrd="1" destOrd="0" presId="urn:microsoft.com/office/officeart/2009/3/layout/HorizontalOrganizationChart"/>
    <dgm:cxn modelId="{FA05D740-B384-4CDB-8DD1-9A0B65D5F4F0}" type="presParOf" srcId="{37891B50-02C2-470D-A917-E1FA9DB2F949}" destId="{6A13E83F-C50E-4B3B-8487-09DE203835A9}" srcOrd="1" destOrd="0" presId="urn:microsoft.com/office/officeart/2009/3/layout/HorizontalOrganizationChart"/>
    <dgm:cxn modelId="{54EAE4AD-C7D8-4E84-8B04-FF8AC4B0E394}" type="presParOf" srcId="{37891B50-02C2-470D-A917-E1FA9DB2F949}" destId="{13E9DB5E-EEB2-4303-A9E6-33E4C4059B80}" srcOrd="2" destOrd="0" presId="urn:microsoft.com/office/officeart/2009/3/layout/HorizontalOrganizationChart"/>
    <dgm:cxn modelId="{EDB2900C-A6EB-43B2-8290-47CB4A230DBC}" type="presParOf" srcId="{13E9DB5E-EEB2-4303-A9E6-33E4C4059B80}" destId="{C2D59517-31AF-4E26-9054-10F7D4A1B13A}" srcOrd="0" destOrd="0" presId="urn:microsoft.com/office/officeart/2009/3/layout/HorizontalOrganizationChart"/>
    <dgm:cxn modelId="{B041397C-8D60-4CF7-8E7C-8C9A7CDE94EF}" type="presParOf" srcId="{13E9DB5E-EEB2-4303-A9E6-33E4C4059B80}" destId="{DBD6E608-7615-4C81-824D-56175FB7F146}" srcOrd="1" destOrd="0" presId="urn:microsoft.com/office/officeart/2009/3/layout/HorizontalOrganizationChart"/>
    <dgm:cxn modelId="{52AF4F25-237E-4B00-ACA8-8E6A0592080E}" type="presParOf" srcId="{DBD6E608-7615-4C81-824D-56175FB7F146}" destId="{6885F9D6-39E5-4E11-B967-A87199B9F675}" srcOrd="0" destOrd="0" presId="urn:microsoft.com/office/officeart/2009/3/layout/HorizontalOrganizationChart"/>
    <dgm:cxn modelId="{F778BD55-4ABD-40E5-811C-0366927F6706}" type="presParOf" srcId="{6885F9D6-39E5-4E11-B967-A87199B9F675}" destId="{1DE3D819-CB32-4D24-AB5F-323C1CEEC5D7}" srcOrd="0" destOrd="0" presId="urn:microsoft.com/office/officeart/2009/3/layout/HorizontalOrganizationChart"/>
    <dgm:cxn modelId="{86634E4C-5709-4A9B-8D9F-8F19AB2D2B15}" type="presParOf" srcId="{6885F9D6-39E5-4E11-B967-A87199B9F675}" destId="{0C5720D7-C6F7-4A2E-B90C-8A1DE48992DC}" srcOrd="1" destOrd="0" presId="urn:microsoft.com/office/officeart/2009/3/layout/HorizontalOrganizationChart"/>
    <dgm:cxn modelId="{6A66E695-DE5C-4FE4-9D5B-286EBC7E1903}" type="presParOf" srcId="{DBD6E608-7615-4C81-824D-56175FB7F146}" destId="{6F1BB32B-B49E-4E84-A80F-DBBDA825CAD7}" srcOrd="1" destOrd="0" presId="urn:microsoft.com/office/officeart/2009/3/layout/HorizontalOrganizationChart"/>
    <dgm:cxn modelId="{F467DBBE-FEEB-4AD0-B311-A248326C5CC6}" type="presParOf" srcId="{DBD6E608-7615-4C81-824D-56175FB7F146}" destId="{D954C248-CCBF-4566-A9BE-BA73AC1743A2}" srcOrd="2" destOrd="0" presId="urn:microsoft.com/office/officeart/2009/3/layout/HorizontalOrganizationChart"/>
    <dgm:cxn modelId="{873B4047-F033-4F87-A46A-704B40BA9D03}" type="presParOf" srcId="{13E9DB5E-EEB2-4303-A9E6-33E4C4059B80}" destId="{2EF1769A-C354-4FE7-A9AD-0E24B560BF7A}" srcOrd="2" destOrd="0" presId="urn:microsoft.com/office/officeart/2009/3/layout/HorizontalOrganizationChart"/>
    <dgm:cxn modelId="{3C419126-D016-4E7C-A3C2-05B4280B11DD}" type="presParOf" srcId="{13E9DB5E-EEB2-4303-A9E6-33E4C4059B80}" destId="{55F8B62D-AF1F-4D10-9AA3-6301BD697431}" srcOrd="3" destOrd="0" presId="urn:microsoft.com/office/officeart/2009/3/layout/HorizontalOrganizationChart"/>
    <dgm:cxn modelId="{45F24F8B-8649-4CA6-9D28-2910493BA781}" type="presParOf" srcId="{55F8B62D-AF1F-4D10-9AA3-6301BD697431}" destId="{63B9C0E1-CA53-4CA2-BD2E-C5F4FCBE92CF}" srcOrd="0" destOrd="0" presId="urn:microsoft.com/office/officeart/2009/3/layout/HorizontalOrganizationChart"/>
    <dgm:cxn modelId="{0AB504D9-0B7D-4038-8E60-1DF736896CF4}" type="presParOf" srcId="{63B9C0E1-CA53-4CA2-BD2E-C5F4FCBE92CF}" destId="{242D90C5-137F-461E-92AE-43BAB0F0DBDA}" srcOrd="0" destOrd="0" presId="urn:microsoft.com/office/officeart/2009/3/layout/HorizontalOrganizationChart"/>
    <dgm:cxn modelId="{02BBDFCF-7958-4489-AEFC-CD3C5B27E0E7}" type="presParOf" srcId="{63B9C0E1-CA53-4CA2-BD2E-C5F4FCBE92CF}" destId="{EA5A17A4-CE0C-4DBA-86C3-6D7B0DB9018A}" srcOrd="1" destOrd="0" presId="urn:microsoft.com/office/officeart/2009/3/layout/HorizontalOrganizationChart"/>
    <dgm:cxn modelId="{DF4A08F4-67A6-4D1A-BD28-D858D5A3CB68}" type="presParOf" srcId="{55F8B62D-AF1F-4D10-9AA3-6301BD697431}" destId="{194B8E9D-120C-4A5C-BD29-81A4F6F801C9}" srcOrd="1" destOrd="0" presId="urn:microsoft.com/office/officeart/2009/3/layout/HorizontalOrganizationChart"/>
    <dgm:cxn modelId="{1245270E-812F-4E59-B3D4-5CB4D8C4CC7C}" type="presParOf" srcId="{55F8B62D-AF1F-4D10-9AA3-6301BD697431}" destId="{E53985D8-2984-40CA-A42F-E013F0C43BAC}" srcOrd="2" destOrd="0" presId="urn:microsoft.com/office/officeart/2009/3/layout/HorizontalOrganizationChart"/>
    <dgm:cxn modelId="{F9B15FA2-1587-424D-A6FA-671100FBC879}" type="presParOf" srcId="{6DED4C54-7F77-45D1-B929-7E834E32211C}" destId="{222DDD5C-6149-46F2-B540-185D47BEA3D2}" srcOrd="6" destOrd="0" presId="urn:microsoft.com/office/officeart/2009/3/layout/HorizontalOrganizationChart"/>
    <dgm:cxn modelId="{193B8C5B-D15E-4579-A2FB-0ECAA798D809}" type="presParOf" srcId="{6DED4C54-7F77-45D1-B929-7E834E32211C}" destId="{3D3B5528-9C58-4426-8504-B363B13B70F7}" srcOrd="7" destOrd="0" presId="urn:microsoft.com/office/officeart/2009/3/layout/HorizontalOrganizationChart"/>
    <dgm:cxn modelId="{C4387BBF-EF8A-4BDE-BAD3-C76EC59A4273}" type="presParOf" srcId="{3D3B5528-9C58-4426-8504-B363B13B70F7}" destId="{240D852E-05A1-4F11-B148-FBFCE137DA76}" srcOrd="0" destOrd="0" presId="urn:microsoft.com/office/officeart/2009/3/layout/HorizontalOrganizationChart"/>
    <dgm:cxn modelId="{4D359033-F9BE-4470-BD13-CDF559D8ABEE}" type="presParOf" srcId="{240D852E-05A1-4F11-B148-FBFCE137DA76}" destId="{33C03225-C5D3-4FD3-8091-3738DD2F8F8C}" srcOrd="0" destOrd="0" presId="urn:microsoft.com/office/officeart/2009/3/layout/HorizontalOrganizationChart"/>
    <dgm:cxn modelId="{88559FEC-A957-45FA-B445-8B7697A1FC75}" type="presParOf" srcId="{240D852E-05A1-4F11-B148-FBFCE137DA76}" destId="{7A927BB6-C436-484C-BE82-D3507A03EE6B}" srcOrd="1" destOrd="0" presId="urn:microsoft.com/office/officeart/2009/3/layout/HorizontalOrganizationChart"/>
    <dgm:cxn modelId="{36EC83AE-36C2-4297-BC4B-DFC463EAE6D7}" type="presParOf" srcId="{3D3B5528-9C58-4426-8504-B363B13B70F7}" destId="{D9054D5C-18AD-4902-8BDD-81EB0F7BD944}" srcOrd="1" destOrd="0" presId="urn:microsoft.com/office/officeart/2009/3/layout/HorizontalOrganizationChart"/>
    <dgm:cxn modelId="{C3703ABD-089E-4671-BAF1-AA4B731B2230}" type="presParOf" srcId="{3D3B5528-9C58-4426-8504-B363B13B70F7}" destId="{0F2ADE6D-8BEE-408D-BD0E-F51380DAEFA3}" srcOrd="2" destOrd="0" presId="urn:microsoft.com/office/officeart/2009/3/layout/HorizontalOrganizationChart"/>
    <dgm:cxn modelId="{28A03568-265E-4990-885B-1EF6455419CA}" type="presParOf" srcId="{0F2ADE6D-8BEE-408D-BD0E-F51380DAEFA3}" destId="{9C4CD3AE-2F54-4707-9B06-B4C0C0BC30B9}" srcOrd="0" destOrd="0" presId="urn:microsoft.com/office/officeart/2009/3/layout/HorizontalOrganizationChart"/>
    <dgm:cxn modelId="{536583B1-47DE-4454-A54F-6E3655D935C7}" type="presParOf" srcId="{0F2ADE6D-8BEE-408D-BD0E-F51380DAEFA3}" destId="{1E266690-9A42-4DF1-AB37-91EB1A392F3D}" srcOrd="1" destOrd="0" presId="urn:microsoft.com/office/officeart/2009/3/layout/HorizontalOrganizationChart"/>
    <dgm:cxn modelId="{2F00291B-E8F5-4CEA-9D26-2B9038C64A8E}" type="presParOf" srcId="{1E266690-9A42-4DF1-AB37-91EB1A392F3D}" destId="{F655BFF7-063C-4F5E-8C49-121BE5416FDC}" srcOrd="0" destOrd="0" presId="urn:microsoft.com/office/officeart/2009/3/layout/HorizontalOrganizationChart"/>
    <dgm:cxn modelId="{A9D12B80-D4D8-4FB8-B10A-29503E30A000}" type="presParOf" srcId="{F655BFF7-063C-4F5E-8C49-121BE5416FDC}" destId="{816B96FB-6DF3-458A-B507-69D696254273}" srcOrd="0" destOrd="0" presId="urn:microsoft.com/office/officeart/2009/3/layout/HorizontalOrganizationChart"/>
    <dgm:cxn modelId="{DEA4501F-BBEE-4F46-A1CC-A190DB2D8A2F}" type="presParOf" srcId="{F655BFF7-063C-4F5E-8C49-121BE5416FDC}" destId="{66C73D32-777D-47C8-8A6E-BA62CD8B9787}" srcOrd="1" destOrd="0" presId="urn:microsoft.com/office/officeart/2009/3/layout/HorizontalOrganizationChart"/>
    <dgm:cxn modelId="{A2E3CBC4-4AFD-4F56-B39C-40E0D18A41AF}" type="presParOf" srcId="{1E266690-9A42-4DF1-AB37-91EB1A392F3D}" destId="{27B26B56-B34D-4A37-A401-39CDE6BDC867}" srcOrd="1" destOrd="0" presId="urn:microsoft.com/office/officeart/2009/3/layout/HorizontalOrganizationChart"/>
    <dgm:cxn modelId="{24B748F9-C6D3-4E25-AFFD-2B15627D3E9D}" type="presParOf" srcId="{27B26B56-B34D-4A37-A401-39CDE6BDC867}" destId="{C26542B9-261F-4E03-B612-A88DB8B77B78}" srcOrd="0" destOrd="0" presId="urn:microsoft.com/office/officeart/2009/3/layout/HorizontalOrganizationChart"/>
    <dgm:cxn modelId="{0A1AB99E-D1E9-4518-B5E9-F9EA894717B2}" type="presParOf" srcId="{27B26B56-B34D-4A37-A401-39CDE6BDC867}" destId="{2FEE288F-BCFE-4A15-8FE9-6A7058223DF7}" srcOrd="1" destOrd="0" presId="urn:microsoft.com/office/officeart/2009/3/layout/HorizontalOrganizationChart"/>
    <dgm:cxn modelId="{9CC3E06B-5E84-4B66-A4C7-BC609417D997}" type="presParOf" srcId="{2FEE288F-BCFE-4A15-8FE9-6A7058223DF7}" destId="{349E9A52-7C46-4784-AFA8-69BAA930CDA6}" srcOrd="0" destOrd="0" presId="urn:microsoft.com/office/officeart/2009/3/layout/HorizontalOrganizationChart"/>
    <dgm:cxn modelId="{4FABAB57-8302-4D98-8E8A-671A2280988E}" type="presParOf" srcId="{349E9A52-7C46-4784-AFA8-69BAA930CDA6}" destId="{99DF3495-21B0-4635-840A-14749247397A}" srcOrd="0" destOrd="0" presId="urn:microsoft.com/office/officeart/2009/3/layout/HorizontalOrganizationChart"/>
    <dgm:cxn modelId="{871F4B3E-760F-4F55-981B-6A948CF32E01}" type="presParOf" srcId="{349E9A52-7C46-4784-AFA8-69BAA930CDA6}" destId="{8B653F3A-D974-4843-B11F-50D766760622}" srcOrd="1" destOrd="0" presId="urn:microsoft.com/office/officeart/2009/3/layout/HorizontalOrganizationChart"/>
    <dgm:cxn modelId="{162AAC29-5D7A-452F-9E6A-AF78C6E92537}" type="presParOf" srcId="{2FEE288F-BCFE-4A15-8FE9-6A7058223DF7}" destId="{278F30E9-D586-4D6B-9071-804B00E061B2}" srcOrd="1" destOrd="0" presId="urn:microsoft.com/office/officeart/2009/3/layout/HorizontalOrganizationChart"/>
    <dgm:cxn modelId="{EAC29038-3830-4D9D-BCFE-1C1ADE853211}" type="presParOf" srcId="{2FEE288F-BCFE-4A15-8FE9-6A7058223DF7}" destId="{628CE199-8132-4824-ABC2-90764A47C43A}" srcOrd="2" destOrd="0" presId="urn:microsoft.com/office/officeart/2009/3/layout/HorizontalOrganizationChart"/>
    <dgm:cxn modelId="{9CE1956C-C280-4D25-85CA-465EBCF3521F}" type="presParOf" srcId="{1E266690-9A42-4DF1-AB37-91EB1A392F3D}" destId="{5FB38B29-E2A4-4C22-8840-8F2B7F9F4986}" srcOrd="2" destOrd="0" presId="urn:microsoft.com/office/officeart/2009/3/layout/HorizontalOrganizationChart"/>
    <dgm:cxn modelId="{BFDEDC06-B0E3-4440-888C-E66652772E5D}" type="presParOf" srcId="{5FB38B29-E2A4-4C22-8840-8F2B7F9F4986}" destId="{5F20BE0E-B4EB-439A-BCC2-0320DAD41FFE}" srcOrd="0" destOrd="0" presId="urn:microsoft.com/office/officeart/2009/3/layout/HorizontalOrganizationChart"/>
    <dgm:cxn modelId="{9180EBCC-8355-4C75-9BA7-95EBEDEC0EF3}" type="presParOf" srcId="{5FB38B29-E2A4-4C22-8840-8F2B7F9F4986}" destId="{EAA477F8-39C3-4B46-9D46-EB5720F3FE06}" srcOrd="1" destOrd="0" presId="urn:microsoft.com/office/officeart/2009/3/layout/HorizontalOrganizationChart"/>
    <dgm:cxn modelId="{8507AB23-1437-4D37-9093-623FEA983C38}" type="presParOf" srcId="{EAA477F8-39C3-4B46-9D46-EB5720F3FE06}" destId="{A94F83AE-F317-4AE7-B48B-AB59CB93A655}" srcOrd="0" destOrd="0" presId="urn:microsoft.com/office/officeart/2009/3/layout/HorizontalOrganizationChart"/>
    <dgm:cxn modelId="{0B108374-D752-4C3D-B882-8626A06A4702}" type="presParOf" srcId="{A94F83AE-F317-4AE7-B48B-AB59CB93A655}" destId="{829C68F9-9A43-4C9A-A20A-812DD672D6DC}" srcOrd="0" destOrd="0" presId="urn:microsoft.com/office/officeart/2009/3/layout/HorizontalOrganizationChart"/>
    <dgm:cxn modelId="{5EA90407-D8B4-472D-8860-58FDB45A5335}" type="presParOf" srcId="{A94F83AE-F317-4AE7-B48B-AB59CB93A655}" destId="{3E532D60-397B-43AB-B925-83873F9D47BA}" srcOrd="1" destOrd="0" presId="urn:microsoft.com/office/officeart/2009/3/layout/HorizontalOrganizationChart"/>
    <dgm:cxn modelId="{48919FFE-5F15-4744-A63C-BC4C5FF5E263}" type="presParOf" srcId="{EAA477F8-39C3-4B46-9D46-EB5720F3FE06}" destId="{8B6D400B-567B-49E2-84CC-C24266F517E5}" srcOrd="1" destOrd="0" presId="urn:microsoft.com/office/officeart/2009/3/layout/HorizontalOrganizationChart"/>
    <dgm:cxn modelId="{10016372-5EFA-4348-A2E3-F26F124EE29D}" type="presParOf" srcId="{EAA477F8-39C3-4B46-9D46-EB5720F3FE06}" destId="{71FF2AC9-A11B-4E4B-8F93-31486E79EB94}" srcOrd="2" destOrd="0" presId="urn:microsoft.com/office/officeart/2009/3/layout/HorizontalOrganizationChart"/>
    <dgm:cxn modelId="{8A9F6BCC-7D5C-4C39-8986-BFC75FC3F2FF}" type="presParOf" srcId="{0F2ADE6D-8BEE-408D-BD0E-F51380DAEFA3}" destId="{C06741B7-54C5-48CF-A3C5-F46B338DAAFA}" srcOrd="2" destOrd="0" presId="urn:microsoft.com/office/officeart/2009/3/layout/HorizontalOrganizationChart"/>
    <dgm:cxn modelId="{2542E408-ADF7-4277-9357-47F0CF2C0B33}" type="presParOf" srcId="{0F2ADE6D-8BEE-408D-BD0E-F51380DAEFA3}" destId="{86A586F6-812F-41F3-BDF7-17E6FD2172C5}" srcOrd="3" destOrd="0" presId="urn:microsoft.com/office/officeart/2009/3/layout/HorizontalOrganizationChart"/>
    <dgm:cxn modelId="{24D97068-6DE9-4EE5-B17D-95E9FE364E5B}" type="presParOf" srcId="{86A586F6-812F-41F3-BDF7-17E6FD2172C5}" destId="{B6C62A45-28DF-49EB-BD57-14B3C22E7646}" srcOrd="0" destOrd="0" presId="urn:microsoft.com/office/officeart/2009/3/layout/HorizontalOrganizationChart"/>
    <dgm:cxn modelId="{0F7C21C8-1917-4388-88D4-5532F9BFB5CD}" type="presParOf" srcId="{B6C62A45-28DF-49EB-BD57-14B3C22E7646}" destId="{81F2B878-F958-4353-A02C-0CE36663FD4B}" srcOrd="0" destOrd="0" presId="urn:microsoft.com/office/officeart/2009/3/layout/HorizontalOrganizationChart"/>
    <dgm:cxn modelId="{E1108CAD-CDD8-4B9F-9F80-236680AB903B}" type="presParOf" srcId="{B6C62A45-28DF-49EB-BD57-14B3C22E7646}" destId="{F38F6CBC-A921-4275-B9B2-5101C75FB969}" srcOrd="1" destOrd="0" presId="urn:microsoft.com/office/officeart/2009/3/layout/HorizontalOrganizationChart"/>
    <dgm:cxn modelId="{AEBB6764-A042-4D4A-8B33-832642F9F4EA}" type="presParOf" srcId="{86A586F6-812F-41F3-BDF7-17E6FD2172C5}" destId="{20C39F12-7B85-42BD-8A3E-4E66BEF40C82}" srcOrd="1" destOrd="0" presId="urn:microsoft.com/office/officeart/2009/3/layout/HorizontalOrganizationChart"/>
    <dgm:cxn modelId="{569E1A5E-88A2-4DBB-AE22-34FC6014A7E4}" type="presParOf" srcId="{86A586F6-812F-41F3-BDF7-17E6FD2172C5}" destId="{AEAAE45D-E946-4850-81E9-DCB2775A2570}" srcOrd="2" destOrd="0" presId="urn:microsoft.com/office/officeart/2009/3/layout/HorizontalOrganizationChart"/>
    <dgm:cxn modelId="{BB279D50-BEC9-4780-AC7F-C6FCEF5BDE61}" type="presParOf" srcId="{6DED4C54-7F77-45D1-B929-7E834E32211C}" destId="{3E465B7C-D424-4E15-B878-AF3E91604C0D}" srcOrd="8" destOrd="0" presId="urn:microsoft.com/office/officeart/2009/3/layout/HorizontalOrganizationChart"/>
    <dgm:cxn modelId="{6A97D43B-04F5-4DE0-B414-1FBD5532C1F1}" type="presParOf" srcId="{6DED4C54-7F77-45D1-B929-7E834E32211C}" destId="{9820030D-8D75-471A-A185-C3F16E160888}" srcOrd="9" destOrd="0" presId="urn:microsoft.com/office/officeart/2009/3/layout/HorizontalOrganizationChart"/>
    <dgm:cxn modelId="{E905A8EE-0113-4424-A13B-381C03A2D0D4}" type="presParOf" srcId="{9820030D-8D75-471A-A185-C3F16E160888}" destId="{D9B29B63-2A19-4055-9511-2008C28A6CBD}" srcOrd="0" destOrd="0" presId="urn:microsoft.com/office/officeart/2009/3/layout/HorizontalOrganizationChart"/>
    <dgm:cxn modelId="{3EE80DD1-4C6A-4B77-B384-CB91B58A45AF}" type="presParOf" srcId="{D9B29B63-2A19-4055-9511-2008C28A6CBD}" destId="{628A084C-203F-4D1A-8048-525BF3E43FB9}" srcOrd="0" destOrd="0" presId="urn:microsoft.com/office/officeart/2009/3/layout/HorizontalOrganizationChart"/>
    <dgm:cxn modelId="{380FE3AD-E8BD-4627-895E-AFD658D92523}" type="presParOf" srcId="{D9B29B63-2A19-4055-9511-2008C28A6CBD}" destId="{41599EA5-A077-4FE7-AC4C-525C5ABD9181}" srcOrd="1" destOrd="0" presId="urn:microsoft.com/office/officeart/2009/3/layout/HorizontalOrganizationChart"/>
    <dgm:cxn modelId="{3300B032-CEFD-471B-A8FA-1D2D5C49C003}" type="presParOf" srcId="{9820030D-8D75-471A-A185-C3F16E160888}" destId="{83C7D318-1E4A-4FF1-87F2-F37191B04596}" srcOrd="1" destOrd="0" presId="urn:microsoft.com/office/officeart/2009/3/layout/HorizontalOrganizationChart"/>
    <dgm:cxn modelId="{A85AC625-5DC8-43CC-8456-B16D5A67579D}" type="presParOf" srcId="{9820030D-8D75-471A-A185-C3F16E160888}" destId="{A8FAD111-F348-4512-943E-6A3C4B3CC141}" srcOrd="2" destOrd="0" presId="urn:microsoft.com/office/officeart/2009/3/layout/HorizontalOrganizationChart"/>
    <dgm:cxn modelId="{213B76D5-E389-4F9A-8B06-B058EE85032A}" type="presParOf" srcId="{A8FAD111-F348-4512-943E-6A3C4B3CC141}" destId="{57320DE3-C08B-4F41-B269-916A3A3B0805}" srcOrd="0" destOrd="0" presId="urn:microsoft.com/office/officeart/2009/3/layout/HorizontalOrganizationChart"/>
    <dgm:cxn modelId="{40A32CC6-10C3-4F47-B9CE-4D916A4FDA96}" type="presParOf" srcId="{A8FAD111-F348-4512-943E-6A3C4B3CC141}" destId="{3EE7E874-39B5-49F9-8F0F-9998FD9509A4}" srcOrd="1" destOrd="0" presId="urn:microsoft.com/office/officeart/2009/3/layout/HorizontalOrganizationChart"/>
    <dgm:cxn modelId="{FBB96CFD-93F2-4196-924F-7A68EED5813A}" type="presParOf" srcId="{3EE7E874-39B5-49F9-8F0F-9998FD9509A4}" destId="{B6B35BD8-C675-4817-95E1-2AEBE48ED874}" srcOrd="0" destOrd="0" presId="urn:microsoft.com/office/officeart/2009/3/layout/HorizontalOrganizationChart"/>
    <dgm:cxn modelId="{483A6231-8A72-4412-840E-D0C3F6EE0687}" type="presParOf" srcId="{B6B35BD8-C675-4817-95E1-2AEBE48ED874}" destId="{417BBDB5-A764-4F52-9256-3B20D5F5D3E7}" srcOrd="0" destOrd="0" presId="urn:microsoft.com/office/officeart/2009/3/layout/HorizontalOrganizationChart"/>
    <dgm:cxn modelId="{0E3375CF-AE79-4D8F-9AFD-D9BB2C2DC966}" type="presParOf" srcId="{B6B35BD8-C675-4817-95E1-2AEBE48ED874}" destId="{1168D42E-6E65-40D7-827A-7B8D2A8B1346}" srcOrd="1" destOrd="0" presId="urn:microsoft.com/office/officeart/2009/3/layout/HorizontalOrganizationChart"/>
    <dgm:cxn modelId="{BF7D953F-61D4-458C-8602-12E674125384}" type="presParOf" srcId="{3EE7E874-39B5-49F9-8F0F-9998FD9509A4}" destId="{C99A22D3-16F1-488F-ACFA-E13D6EF0146C}" srcOrd="1" destOrd="0" presId="urn:microsoft.com/office/officeart/2009/3/layout/HorizontalOrganizationChart"/>
    <dgm:cxn modelId="{BB23DDFC-780C-44E3-9EF8-57D4CDDD22DA}" type="presParOf" srcId="{3EE7E874-39B5-49F9-8F0F-9998FD9509A4}" destId="{A072BB76-BDB7-450C-9048-ADE43EF7D336}" srcOrd="2" destOrd="0" presId="urn:microsoft.com/office/officeart/2009/3/layout/HorizontalOrganizationChart"/>
    <dgm:cxn modelId="{D27A568B-20FF-4462-8A78-6398E017662B}" type="presParOf" srcId="{A8FAD111-F348-4512-943E-6A3C4B3CC141}" destId="{1387A4C7-B4CD-4FAE-88D1-099A01C7D5B8}" srcOrd="2" destOrd="0" presId="urn:microsoft.com/office/officeart/2009/3/layout/HorizontalOrganizationChart"/>
    <dgm:cxn modelId="{23752991-0D37-4339-84F4-31DEF8C8B81D}" type="presParOf" srcId="{A8FAD111-F348-4512-943E-6A3C4B3CC141}" destId="{6ABE6B29-77A3-4BC3-8C56-B687F77E6851}" srcOrd="3" destOrd="0" presId="urn:microsoft.com/office/officeart/2009/3/layout/HorizontalOrganizationChart"/>
    <dgm:cxn modelId="{43A8E144-6A65-428A-ABA7-14B43C169C71}" type="presParOf" srcId="{6ABE6B29-77A3-4BC3-8C56-B687F77E6851}" destId="{8871C741-825A-48CA-800A-A7E90C32F9C9}" srcOrd="0" destOrd="0" presId="urn:microsoft.com/office/officeart/2009/3/layout/HorizontalOrganizationChart"/>
    <dgm:cxn modelId="{81302C9B-9F2C-4237-B36F-9DEEF87DB044}" type="presParOf" srcId="{8871C741-825A-48CA-800A-A7E90C32F9C9}" destId="{AD60C647-AB62-4FA9-9249-B505A36A2B29}" srcOrd="0" destOrd="0" presId="urn:microsoft.com/office/officeart/2009/3/layout/HorizontalOrganizationChart"/>
    <dgm:cxn modelId="{01BEB85D-B7AE-43FB-9858-F48421F00051}" type="presParOf" srcId="{8871C741-825A-48CA-800A-A7E90C32F9C9}" destId="{F9F2AF78-80A1-48D7-9540-8232C7409386}" srcOrd="1" destOrd="0" presId="urn:microsoft.com/office/officeart/2009/3/layout/HorizontalOrganizationChart"/>
    <dgm:cxn modelId="{C525B7A5-6CCF-4F3B-995E-FDC55619CAA6}" type="presParOf" srcId="{6ABE6B29-77A3-4BC3-8C56-B687F77E6851}" destId="{13090E0E-ECD9-4EF8-AA77-9276FB56695D}" srcOrd="1" destOrd="0" presId="urn:microsoft.com/office/officeart/2009/3/layout/HorizontalOrganizationChart"/>
    <dgm:cxn modelId="{9623F0D1-4247-41BA-A5AD-FB1639736D04}" type="presParOf" srcId="{6ABE6B29-77A3-4BC3-8C56-B687F77E6851}" destId="{8E08C80A-84CB-4F0E-8245-7E15E5484677}" srcOrd="2" destOrd="0" presId="urn:microsoft.com/office/officeart/2009/3/layout/HorizontalOrganizationChart"/>
    <dgm:cxn modelId="{220491C9-1AAC-4021-8323-51EE89C0AEE6}" type="presParOf" srcId="{A8FAD111-F348-4512-943E-6A3C4B3CC141}" destId="{7D56A310-7C15-4D6F-B837-43264909288D}" srcOrd="4" destOrd="0" presId="urn:microsoft.com/office/officeart/2009/3/layout/HorizontalOrganizationChart"/>
    <dgm:cxn modelId="{39D97EB1-2096-4FC6-93C6-7DF54CF61A44}" type="presParOf" srcId="{A8FAD111-F348-4512-943E-6A3C4B3CC141}" destId="{8A348D8A-BE15-4B3C-9BDC-95B1ED4C194C}" srcOrd="5" destOrd="0" presId="urn:microsoft.com/office/officeart/2009/3/layout/HorizontalOrganizationChart"/>
    <dgm:cxn modelId="{A0A14DA3-530E-40D4-B721-87340C93E36F}" type="presParOf" srcId="{8A348D8A-BE15-4B3C-9BDC-95B1ED4C194C}" destId="{197756E1-7614-473D-BEEA-F121CEFACB5C}" srcOrd="0" destOrd="0" presId="urn:microsoft.com/office/officeart/2009/3/layout/HorizontalOrganizationChart"/>
    <dgm:cxn modelId="{6E5C2DF5-31CA-4CFB-97C8-4DEE530C006F}" type="presParOf" srcId="{197756E1-7614-473D-BEEA-F121CEFACB5C}" destId="{8174C3A5-B105-4A3C-9E9C-3D0F95308080}" srcOrd="0" destOrd="0" presId="urn:microsoft.com/office/officeart/2009/3/layout/HorizontalOrganizationChart"/>
    <dgm:cxn modelId="{BDA0E4A1-5216-4308-8F51-42BFF903F7BA}" type="presParOf" srcId="{197756E1-7614-473D-BEEA-F121CEFACB5C}" destId="{FC5F25E1-9B10-40A8-A797-A88910C0D9A2}" srcOrd="1" destOrd="0" presId="urn:microsoft.com/office/officeart/2009/3/layout/HorizontalOrganizationChart"/>
    <dgm:cxn modelId="{C20F9660-4390-4936-B981-469DE7884F42}" type="presParOf" srcId="{8A348D8A-BE15-4B3C-9BDC-95B1ED4C194C}" destId="{99109889-319B-4AF7-B7C1-0476AAD989B0}" srcOrd="1" destOrd="0" presId="urn:microsoft.com/office/officeart/2009/3/layout/HorizontalOrganizationChart"/>
    <dgm:cxn modelId="{212BD205-3E98-4F0C-BD98-AD10CFE3EB07}" type="presParOf" srcId="{8A348D8A-BE15-4B3C-9BDC-95B1ED4C194C}" destId="{A71FC4A8-AC0F-4741-B6B5-95136D093CF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A8F1D0-66EC-4D35-B947-6578E7D4B3B6}" type="doc">
      <dgm:prSet loTypeId="urn:microsoft.com/office/officeart/2009/3/layout/HorizontalOrganizationChart" loCatId="hierarchy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en-GB"/>
        </a:p>
      </dgm:t>
    </dgm:pt>
    <dgm:pt modelId="{82EA1C3E-A9BE-4816-819E-71F1DB6481CC}">
      <dgm:prSet phldrT="[Text]" custT="1"/>
      <dgm:spPr>
        <a:solidFill>
          <a:srgbClr val="00B0F0"/>
        </a:solidFill>
      </dgm:spPr>
      <dgm:t>
        <a:bodyPr/>
        <a:lstStyle/>
        <a:p>
          <a:r>
            <a:rPr lang="en-GB" sz="1200" b="0">
              <a:solidFill>
                <a:schemeClr val="tx1"/>
              </a:solidFill>
              <a:latin typeface="Eras Bold ITC" panose="020B0907030504020204" pitchFamily="34" charset="0"/>
            </a:rPr>
            <a:t>Oracy</a:t>
          </a:r>
        </a:p>
      </dgm:t>
    </dgm:pt>
    <dgm:pt modelId="{F3194BB5-C77C-4F80-B653-9B5FE9E14899}" type="parTrans" cxnId="{DEACE558-E166-4254-A68D-2E72EF8D411E}">
      <dgm:prSet/>
      <dgm:spPr/>
      <dgm:t>
        <a:bodyPr/>
        <a:lstStyle/>
        <a:p>
          <a:endParaRPr lang="en-GB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A73E4205-6BCA-4F46-B97A-CD8A566118F3}" type="sibTrans" cxnId="{DEACE558-E166-4254-A68D-2E72EF8D411E}">
      <dgm:prSet/>
      <dgm:spPr/>
      <dgm:t>
        <a:bodyPr/>
        <a:lstStyle/>
        <a:p>
          <a:endParaRPr lang="en-GB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EF8F3066-E65F-4025-9D9B-B1EBDF4B1F6A}" type="asst">
      <dgm:prSet phldrT="[Text]" custT="1"/>
      <dgm:spPr>
        <a:solidFill>
          <a:srgbClr val="FF9300"/>
        </a:solidFill>
      </dgm:spPr>
      <dgm:t>
        <a:bodyPr/>
        <a:lstStyle/>
        <a:p>
          <a:r>
            <a:rPr lang="en-GB" sz="1200" b="0" dirty="0">
              <a:solidFill>
                <a:schemeClr val="tx1"/>
              </a:solidFill>
              <a:latin typeface="Eras Bold ITC" panose="020B0907030504020204" pitchFamily="34" charset="0"/>
            </a:rPr>
            <a:t>Physical</a:t>
          </a:r>
        </a:p>
      </dgm:t>
    </dgm:pt>
    <dgm:pt modelId="{4145E4AC-D1E4-49AD-8373-291CE2AAD593}" type="parTrans" cxnId="{2D447F18-26A9-4810-9C7F-F412AC5EB3D5}">
      <dgm:prSet/>
      <dgm:spPr/>
      <dgm:t>
        <a:bodyPr/>
        <a:lstStyle/>
        <a:p>
          <a:endParaRPr lang="en-GB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A8164885-0874-494D-8720-83429B591C38}" type="sibTrans" cxnId="{2D447F18-26A9-4810-9C7F-F412AC5EB3D5}">
      <dgm:prSet/>
      <dgm:spPr/>
      <dgm:t>
        <a:bodyPr/>
        <a:lstStyle/>
        <a:p>
          <a:endParaRPr lang="en-GB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50BAE85B-E95A-4FEA-B6C7-003F47C18F03}" type="asst">
      <dgm:prSet phldrT="[Text]" custT="1"/>
      <dgm:spPr>
        <a:solidFill>
          <a:srgbClr val="D41E6C"/>
        </a:solidFill>
      </dgm:spPr>
      <dgm:t>
        <a:bodyPr/>
        <a:lstStyle/>
        <a:p>
          <a:r>
            <a:rPr lang="en-GB" sz="1200" b="0" dirty="0">
              <a:solidFill>
                <a:schemeClr val="tx1"/>
              </a:solidFill>
              <a:latin typeface="Eras Bold ITC" panose="020B0907030504020204" pitchFamily="34" charset="0"/>
            </a:rPr>
            <a:t>Linguistic</a:t>
          </a:r>
        </a:p>
      </dgm:t>
    </dgm:pt>
    <dgm:pt modelId="{994FA314-99AE-4DC4-A6EF-B104A5542211}" type="parTrans" cxnId="{018F85D5-B166-456B-A83F-FC0A387FEAD9}">
      <dgm:prSet/>
      <dgm:spPr/>
      <dgm:t>
        <a:bodyPr/>
        <a:lstStyle/>
        <a:p>
          <a:endParaRPr lang="en-GB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EF615484-986E-4A60-AF1A-C7439B84BF71}" type="sibTrans" cxnId="{018F85D5-B166-456B-A83F-FC0A387FEAD9}">
      <dgm:prSet/>
      <dgm:spPr/>
      <dgm:t>
        <a:bodyPr/>
        <a:lstStyle/>
        <a:p>
          <a:endParaRPr lang="en-GB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F22D4532-23A1-4CC4-AF72-0DC13A26EF52}" type="asst">
      <dgm:prSet phldrT="[Text]" custT="1"/>
      <dgm:spPr>
        <a:solidFill>
          <a:srgbClr val="3DCA9F"/>
        </a:solidFill>
      </dgm:spPr>
      <dgm:t>
        <a:bodyPr/>
        <a:lstStyle/>
        <a:p>
          <a:r>
            <a:rPr lang="en-GB" sz="1200" b="0" dirty="0">
              <a:solidFill>
                <a:schemeClr val="tx1"/>
              </a:solidFill>
              <a:latin typeface="Eras Bold ITC" panose="020B0907030504020204" pitchFamily="34" charset="0"/>
            </a:rPr>
            <a:t>Social and Emotional</a:t>
          </a:r>
        </a:p>
      </dgm:t>
    </dgm:pt>
    <dgm:pt modelId="{C26529A7-80C3-42CE-8F04-A99042001B98}" type="parTrans" cxnId="{8DF5ABA2-67C3-4560-974C-BA9D5BDF08EE}">
      <dgm:prSet/>
      <dgm:spPr/>
      <dgm:t>
        <a:bodyPr/>
        <a:lstStyle/>
        <a:p>
          <a:endParaRPr lang="en-GB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222344F5-5800-4EBB-9FE0-A90FAD53577A}" type="sibTrans" cxnId="{8DF5ABA2-67C3-4560-974C-BA9D5BDF08EE}">
      <dgm:prSet/>
      <dgm:spPr/>
      <dgm:t>
        <a:bodyPr/>
        <a:lstStyle/>
        <a:p>
          <a:endParaRPr lang="en-GB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9959EFC9-C7F9-4002-9FCD-42E50E83F453}" type="asst">
      <dgm:prSet phldrT="[Text]" custT="1"/>
      <dgm:spPr>
        <a:solidFill>
          <a:srgbClr val="F8CF01"/>
        </a:solidFill>
      </dgm:spPr>
      <dgm:t>
        <a:bodyPr/>
        <a:lstStyle/>
        <a:p>
          <a:r>
            <a:rPr lang="en-GB" sz="1200" b="0" dirty="0">
              <a:solidFill>
                <a:schemeClr val="tx1"/>
              </a:solidFill>
              <a:latin typeface="Eras Bold ITC" panose="020B0907030504020204" pitchFamily="34" charset="0"/>
            </a:rPr>
            <a:t>Cognitive</a:t>
          </a:r>
        </a:p>
      </dgm:t>
    </dgm:pt>
    <dgm:pt modelId="{85F2A99A-9155-438B-BF8C-6D2147EEE8D3}" type="parTrans" cxnId="{EBD08244-38A7-4786-8F92-389D38EC9A46}">
      <dgm:prSet/>
      <dgm:spPr/>
      <dgm:t>
        <a:bodyPr/>
        <a:lstStyle/>
        <a:p>
          <a:endParaRPr lang="en-GB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353B7FC7-A3F1-4083-8C43-5F069874AA29}" type="sibTrans" cxnId="{EBD08244-38A7-4786-8F92-389D38EC9A46}">
      <dgm:prSet/>
      <dgm:spPr/>
      <dgm:t>
        <a:bodyPr/>
        <a:lstStyle/>
        <a:p>
          <a:endParaRPr lang="en-GB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52D1A86E-945E-4313-951A-CB0972911EA1}" type="asst">
      <dgm:prSet custT="1"/>
      <dgm:spPr>
        <a:solidFill>
          <a:srgbClr val="FFBE66"/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Voice</a:t>
          </a:r>
        </a:p>
      </dgm:t>
    </dgm:pt>
    <dgm:pt modelId="{2C9757DD-37D3-4764-AEF5-E62B9AF37DC2}" type="parTrans" cxnId="{585F36D7-6285-4E04-96F1-6BA5D9BDEADC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4D8E2DF2-156A-42B3-B6F1-2AA718A318A0}" type="sibTrans" cxnId="{585F36D7-6285-4E04-96F1-6BA5D9BDEADC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E372D24B-F9BC-4204-B14B-6F1B21222ED4}" type="asst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Tone</a:t>
          </a:r>
        </a:p>
      </dgm:t>
    </dgm:pt>
    <dgm:pt modelId="{2801B3C3-FA7D-40DE-836F-384F9FFE50C3}" type="parTrans" cxnId="{4A61D868-A6D9-4495-A25C-2D3E19E26B35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4C3A9258-5606-4DC7-BD27-D0D3FC385B88}" type="sibTrans" cxnId="{4A61D868-A6D9-4495-A25C-2D3E19E26B35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97BC6505-7B0E-4806-A876-FAF47D23A237}" type="asst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Pace</a:t>
          </a:r>
        </a:p>
      </dgm:t>
    </dgm:pt>
    <dgm:pt modelId="{56B5B6D8-6114-4DD2-85F4-7AE56366D8BE}" type="parTrans" cxnId="{681FF2F5-B598-4DAA-A217-12E334F822D6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259EEE4B-10AC-45FB-B05B-19A00648862E}" type="sibTrans" cxnId="{681FF2F5-B598-4DAA-A217-12E334F822D6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3BA5FB73-9F67-4E0F-96A7-D82851739878}" type="asst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Volume</a:t>
          </a:r>
        </a:p>
      </dgm:t>
    </dgm:pt>
    <dgm:pt modelId="{2D68425E-1662-41C2-B2D3-B0A938EE1CAC}" type="parTrans" cxnId="{04AE4B9F-3EA8-4F79-B1CB-64102E8E9F7F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86314ED1-C087-48B0-8076-270F03C3D9E7}" type="sibTrans" cxnId="{04AE4B9F-3EA8-4F79-B1CB-64102E8E9F7F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B860AED3-4751-42CF-93B4-01E30C8552C1}" type="asst">
      <dgm:prSet custT="1"/>
      <dgm:spPr>
        <a:solidFill>
          <a:srgbClr val="FFBE66"/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Body</a:t>
          </a:r>
        </a:p>
      </dgm:t>
    </dgm:pt>
    <dgm:pt modelId="{E1A86E17-E374-4D2A-8D05-F3D3940F7D69}" type="parTrans" cxnId="{705EF7A8-F062-4391-ABCB-457940486ED0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6B2746F3-0FD4-4262-A785-9FF5CEFB8E9B}" type="sibTrans" cxnId="{705EF7A8-F062-4391-ABCB-457940486ED0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92DF228B-E0B7-4048-BE51-12F2545BAC10}" type="asst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Body Language</a:t>
          </a:r>
        </a:p>
      </dgm:t>
    </dgm:pt>
    <dgm:pt modelId="{377866FB-7EE0-47F3-9B81-0BBA7F6C4180}" type="parTrans" cxnId="{2B2445AD-310A-4FC5-BBB2-B400D317977C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45B43BA3-D559-4D60-A019-6003FEF4E731}" type="sibTrans" cxnId="{2B2445AD-310A-4FC5-BBB2-B400D317977C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4041FDA4-6681-42B2-9AC5-D62606CDECFD}" type="asst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Gestures</a:t>
          </a:r>
        </a:p>
      </dgm:t>
    </dgm:pt>
    <dgm:pt modelId="{4AB69469-E0C5-42E6-8B23-34B068694147}" type="parTrans" cxnId="{4FBF8063-1FED-4F04-BE7C-E5D3D00C397F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1C1B78A8-F008-4ECF-AE4A-B0E402A4187A}" type="sibTrans" cxnId="{4FBF8063-1FED-4F04-BE7C-E5D3D00C397F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E11A625B-0EEB-4AF1-8BE8-9E158C93AC74}" type="asst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Facial Expressions</a:t>
          </a:r>
        </a:p>
      </dgm:t>
    </dgm:pt>
    <dgm:pt modelId="{E174DD20-CEF1-4E1B-A9E6-6EFBF45A3A31}" type="parTrans" cxnId="{41E53B12-725E-4216-8079-23B396F27FBE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C9DFA9B7-9699-4559-967F-9948F75CAC0F}" type="sibTrans" cxnId="{41E53B12-725E-4216-8079-23B396F27FBE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7CE2662E-0363-489E-81EF-E39B6920BD01}" type="asst">
      <dgm:prSet custT="1"/>
      <dgm:spPr>
        <a:solidFill>
          <a:srgbClr val="EEBED3"/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Tier 3 words</a:t>
          </a:r>
        </a:p>
      </dgm:t>
    </dgm:pt>
    <dgm:pt modelId="{B095C48D-E650-4E71-B109-83AE473957E1}" type="parTrans" cxnId="{8E710080-C939-4F3A-B608-F2310F3B9436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CF8024FE-4D6C-48FF-A6BF-D5924BD7206D}" type="sibTrans" cxnId="{8E710080-C939-4F3A-B608-F2310F3B9436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07376ACF-3215-4904-BB07-EF1224FC3D19}" type="asst">
      <dgm:prSet custT="1"/>
      <dgm:spPr>
        <a:solidFill>
          <a:srgbClr val="EEBED3"/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Sentence Starters</a:t>
          </a:r>
        </a:p>
      </dgm:t>
    </dgm:pt>
    <dgm:pt modelId="{C8747E6D-702D-441D-B8C3-DE5E6FDBA4E7}" type="parTrans" cxnId="{282AB22E-87BE-479B-BE01-A3D40D9C008D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21BBA761-1F5B-49B8-B3F5-01D3F9E0F66B}" type="sibTrans" cxnId="{282AB22E-87BE-479B-BE01-A3D40D9C008D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2573A113-CEBF-42D5-975E-51EF8F8E2333}" type="asst">
      <dgm:prSet custT="1"/>
      <dgm:spPr>
        <a:solidFill>
          <a:srgbClr val="FBE267"/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Reasons for response</a:t>
          </a:r>
        </a:p>
      </dgm:t>
    </dgm:pt>
    <dgm:pt modelId="{67878E8B-6F4F-4337-8496-7BFE9D72BFE5}" type="parTrans" cxnId="{17400D11-0B3D-43FA-9382-DA90FD931567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CD506975-0DBE-412D-A9A1-8973F478EA97}" type="sibTrans" cxnId="{17400D11-0B3D-43FA-9382-DA90FD931567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5A9E4D72-8345-4F53-B142-3FA2C4C5F7E2}" type="asst">
      <dgm:prSet custT="1"/>
      <dgm:spPr>
        <a:solidFill>
          <a:srgbClr val="FBE267"/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Asking relevant questions</a:t>
          </a:r>
        </a:p>
      </dgm:t>
    </dgm:pt>
    <dgm:pt modelId="{2636AAA7-5CB1-46EF-A365-9F50EBE111F1}" type="parTrans" cxnId="{C4780213-48E5-4554-B783-22F8A663BEFA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61821492-45E1-4D3C-835A-EAFF39032F09}" type="sibTrans" cxnId="{C4780213-48E5-4554-B783-22F8A663BEFA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166089AA-0DD2-45E8-8C57-28545A520E90}" type="asst">
      <dgm:prSet custT="1"/>
      <dgm:spPr>
        <a:solidFill>
          <a:srgbClr val="8BDFC5"/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Talking and listening</a:t>
          </a:r>
        </a:p>
      </dgm:t>
    </dgm:pt>
    <dgm:pt modelId="{82A56BFE-603C-4E4B-B741-49FF1F3D3E76}" type="parTrans" cxnId="{19A29BDB-0018-4A3D-A80E-6766ADE44085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7A9798D6-6B94-41C5-9A45-D93583FA9660}" type="sibTrans" cxnId="{19A29BDB-0018-4A3D-A80E-6766ADE44085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E8BF49E8-134F-4933-A7FE-7A076024F765}" type="asst">
      <dgm:prSet custT="1"/>
      <dgm:spPr>
        <a:solidFill>
          <a:srgbClr val="8BDFC5"/>
        </a:solidFill>
      </dgm:spPr>
      <dgm:t>
        <a:bodyPr/>
        <a:lstStyle/>
        <a:p>
          <a:r>
            <a:rPr lang="en-US" sz="1200" b="0" dirty="0">
              <a:solidFill>
                <a:schemeClr val="tx1"/>
              </a:solidFill>
              <a:latin typeface="Eras Bold ITC" panose="020B0907030504020204" pitchFamily="34" charset="0"/>
            </a:rPr>
            <a:t>Consideration of audience</a:t>
          </a:r>
        </a:p>
      </dgm:t>
    </dgm:pt>
    <dgm:pt modelId="{AD0BB8FD-C303-4F42-9CE0-28B3BE3E01C2}" type="parTrans" cxnId="{AF8E9C15-C9CA-4967-A2C9-226B923B954A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3DD82139-F858-44AA-AFA1-8BBE2FF7A9CA}" type="sibTrans" cxnId="{AF8E9C15-C9CA-4967-A2C9-226B923B954A}">
      <dgm:prSet/>
      <dgm:spPr/>
      <dgm:t>
        <a:bodyPr/>
        <a:lstStyle/>
        <a:p>
          <a:endParaRPr lang="en-US" sz="1200" b="0">
            <a:solidFill>
              <a:schemeClr val="tx1"/>
            </a:solidFill>
            <a:latin typeface="Eras Bold ITC" panose="020B0907030504020204" pitchFamily="34" charset="0"/>
          </a:endParaRPr>
        </a:p>
      </dgm:t>
    </dgm:pt>
    <dgm:pt modelId="{8220996A-13DF-41B5-B974-BC3C82490DE9}" type="pres">
      <dgm:prSet presAssocID="{DBA8F1D0-66EC-4D35-B947-6578E7D4B3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E62485D-39A4-4593-AA5F-2210E52DDDC5}" type="pres">
      <dgm:prSet presAssocID="{82EA1C3E-A9BE-4816-819E-71F1DB6481CC}" presName="hierRoot1" presStyleCnt="0">
        <dgm:presLayoutVars>
          <dgm:hierBranch val="init"/>
        </dgm:presLayoutVars>
      </dgm:prSet>
      <dgm:spPr/>
    </dgm:pt>
    <dgm:pt modelId="{DDE84F7D-472D-418F-85F5-35E017E976C6}" type="pres">
      <dgm:prSet presAssocID="{82EA1C3E-A9BE-4816-819E-71F1DB6481CC}" presName="rootComposite1" presStyleCnt="0"/>
      <dgm:spPr/>
    </dgm:pt>
    <dgm:pt modelId="{AB3FE02C-D740-4C86-9570-24B4513967D5}" type="pres">
      <dgm:prSet presAssocID="{82EA1C3E-A9BE-4816-819E-71F1DB6481CC}" presName="rootText1" presStyleLbl="node0" presStyleIdx="0" presStyleCnt="1" custScaleX="73947" custScaleY="128269" custLinFactNeighborX="9162" custLinFactNeighborY="-14936">
        <dgm:presLayoutVars>
          <dgm:chPref val="3"/>
        </dgm:presLayoutVars>
      </dgm:prSet>
      <dgm:spPr/>
    </dgm:pt>
    <dgm:pt modelId="{499B69E4-A772-4CF0-90C1-A7A1AD5BE553}" type="pres">
      <dgm:prSet presAssocID="{82EA1C3E-A9BE-4816-819E-71F1DB6481CC}" presName="rootConnector1" presStyleLbl="node1" presStyleIdx="0" presStyleCnt="0"/>
      <dgm:spPr/>
    </dgm:pt>
    <dgm:pt modelId="{079FE303-DDAF-4791-BC21-350AE8B4EA7A}" type="pres">
      <dgm:prSet presAssocID="{82EA1C3E-A9BE-4816-819E-71F1DB6481CC}" presName="hierChild2" presStyleCnt="0"/>
      <dgm:spPr/>
    </dgm:pt>
    <dgm:pt modelId="{6DED4C54-7F77-45D1-B929-7E834E32211C}" type="pres">
      <dgm:prSet presAssocID="{82EA1C3E-A9BE-4816-819E-71F1DB6481CC}" presName="hierChild3" presStyleCnt="0"/>
      <dgm:spPr/>
    </dgm:pt>
    <dgm:pt modelId="{4BE1CA9D-89FE-4030-B7EE-8D388C3F0946}" type="pres">
      <dgm:prSet presAssocID="{4145E4AC-D1E4-49AD-8373-291CE2AAD593}" presName="Name115" presStyleLbl="parChTrans1D2" presStyleIdx="0" presStyleCnt="4"/>
      <dgm:spPr/>
    </dgm:pt>
    <dgm:pt modelId="{C198D61C-BD9C-444C-B941-173E29C551DE}" type="pres">
      <dgm:prSet presAssocID="{EF8F3066-E65F-4025-9D9B-B1EBDF4B1F6A}" presName="hierRoot3" presStyleCnt="0">
        <dgm:presLayoutVars>
          <dgm:hierBranch val="init"/>
        </dgm:presLayoutVars>
      </dgm:prSet>
      <dgm:spPr/>
    </dgm:pt>
    <dgm:pt modelId="{4719E9DE-5026-4A19-B22F-745210638D4D}" type="pres">
      <dgm:prSet presAssocID="{EF8F3066-E65F-4025-9D9B-B1EBDF4B1F6A}" presName="rootComposite3" presStyleCnt="0"/>
      <dgm:spPr/>
    </dgm:pt>
    <dgm:pt modelId="{C584B116-D568-40E2-9A2A-D837BA497AA9}" type="pres">
      <dgm:prSet presAssocID="{EF8F3066-E65F-4025-9D9B-B1EBDF4B1F6A}" presName="rootText3" presStyleLbl="asst1" presStyleIdx="0" presStyleCnt="18" custScaleX="92502" custScaleY="149467" custLinFactY="52634" custLinFactNeighborX="94268" custLinFactNeighborY="100000">
        <dgm:presLayoutVars>
          <dgm:chPref val="3"/>
        </dgm:presLayoutVars>
      </dgm:prSet>
      <dgm:spPr/>
    </dgm:pt>
    <dgm:pt modelId="{179D2AA2-8176-477D-A777-E4F34FEAD661}" type="pres">
      <dgm:prSet presAssocID="{EF8F3066-E65F-4025-9D9B-B1EBDF4B1F6A}" presName="rootConnector3" presStyleLbl="asst1" presStyleIdx="0" presStyleCnt="18"/>
      <dgm:spPr/>
    </dgm:pt>
    <dgm:pt modelId="{FD2FBC79-FB4A-4E6B-8FA6-234C1A6F4E9A}" type="pres">
      <dgm:prSet presAssocID="{EF8F3066-E65F-4025-9D9B-B1EBDF4B1F6A}" presName="hierChild6" presStyleCnt="0"/>
      <dgm:spPr/>
    </dgm:pt>
    <dgm:pt modelId="{E3BD9AE0-F6D9-473A-BA2A-3445FF80E30C}" type="pres">
      <dgm:prSet presAssocID="{EF8F3066-E65F-4025-9D9B-B1EBDF4B1F6A}" presName="hierChild7" presStyleCnt="0"/>
      <dgm:spPr/>
    </dgm:pt>
    <dgm:pt modelId="{B6CB509C-BA71-4A5B-83E2-F3F6EE7A0D55}" type="pres">
      <dgm:prSet presAssocID="{2C9757DD-37D3-4764-AEF5-E62B9AF37DC2}" presName="Name115" presStyleLbl="parChTrans1D3" presStyleIdx="0" presStyleCnt="8"/>
      <dgm:spPr/>
    </dgm:pt>
    <dgm:pt modelId="{039E4A0F-C68C-40A5-96D1-750DD1ED154D}" type="pres">
      <dgm:prSet presAssocID="{52D1A86E-945E-4313-951A-CB0972911EA1}" presName="hierRoot3" presStyleCnt="0">
        <dgm:presLayoutVars>
          <dgm:hierBranch val="init"/>
        </dgm:presLayoutVars>
      </dgm:prSet>
      <dgm:spPr/>
    </dgm:pt>
    <dgm:pt modelId="{41E2769C-AA40-4FAF-8F42-1767C34C092A}" type="pres">
      <dgm:prSet presAssocID="{52D1A86E-945E-4313-951A-CB0972911EA1}" presName="rootComposite3" presStyleCnt="0"/>
      <dgm:spPr/>
    </dgm:pt>
    <dgm:pt modelId="{AD0D6892-260E-4B07-92BA-D12EA8DBEFCB}" type="pres">
      <dgm:prSet presAssocID="{52D1A86E-945E-4313-951A-CB0972911EA1}" presName="rootText3" presStyleLbl="asst1" presStyleIdx="1" presStyleCnt="18" custScaleX="54949" custLinFactX="-41174" custLinFactY="64216" custLinFactNeighborX="-100000" custLinFactNeighborY="100000">
        <dgm:presLayoutVars>
          <dgm:chPref val="3"/>
        </dgm:presLayoutVars>
      </dgm:prSet>
      <dgm:spPr/>
    </dgm:pt>
    <dgm:pt modelId="{53031C91-25CB-40AE-B6F3-D7E60CFCC832}" type="pres">
      <dgm:prSet presAssocID="{52D1A86E-945E-4313-951A-CB0972911EA1}" presName="rootConnector3" presStyleLbl="asst1" presStyleIdx="1" presStyleCnt="18"/>
      <dgm:spPr/>
    </dgm:pt>
    <dgm:pt modelId="{B853790A-F19A-4F25-93D9-FB30FA8BB767}" type="pres">
      <dgm:prSet presAssocID="{52D1A86E-945E-4313-951A-CB0972911EA1}" presName="hierChild6" presStyleCnt="0"/>
      <dgm:spPr/>
    </dgm:pt>
    <dgm:pt modelId="{CDC50196-BDD0-4F8F-877B-675E8DAB7466}" type="pres">
      <dgm:prSet presAssocID="{52D1A86E-945E-4313-951A-CB0972911EA1}" presName="hierChild7" presStyleCnt="0"/>
      <dgm:spPr/>
    </dgm:pt>
    <dgm:pt modelId="{7CA2D8A9-7C02-401D-A7B0-E7ADB77B3B09}" type="pres">
      <dgm:prSet presAssocID="{2801B3C3-FA7D-40DE-836F-384F9FFE50C3}" presName="Name115" presStyleLbl="parChTrans1D4" presStyleIdx="0" presStyleCnt="6"/>
      <dgm:spPr/>
    </dgm:pt>
    <dgm:pt modelId="{132B3243-422F-4C84-AFC4-090E5D09BF78}" type="pres">
      <dgm:prSet presAssocID="{E372D24B-F9BC-4204-B14B-6F1B21222ED4}" presName="hierRoot3" presStyleCnt="0">
        <dgm:presLayoutVars>
          <dgm:hierBranch val="init"/>
        </dgm:presLayoutVars>
      </dgm:prSet>
      <dgm:spPr/>
    </dgm:pt>
    <dgm:pt modelId="{26C98C10-746C-4E93-BB9F-E2C194CE2C40}" type="pres">
      <dgm:prSet presAssocID="{E372D24B-F9BC-4204-B14B-6F1B21222ED4}" presName="rootComposite3" presStyleCnt="0"/>
      <dgm:spPr/>
    </dgm:pt>
    <dgm:pt modelId="{A430AAD6-CCED-4DDB-9380-EFADD8A8B9A7}" type="pres">
      <dgm:prSet presAssocID="{E372D24B-F9BC-4204-B14B-6F1B21222ED4}" presName="rootText3" presStyleLbl="asst1" presStyleIdx="2" presStyleCnt="18" custScaleX="77640" custLinFactX="-119034" custLinFactY="100000" custLinFactNeighborX="-200000" custLinFactNeighborY="125405">
        <dgm:presLayoutVars>
          <dgm:chPref val="3"/>
        </dgm:presLayoutVars>
      </dgm:prSet>
      <dgm:spPr/>
    </dgm:pt>
    <dgm:pt modelId="{91A52B9A-287C-4CF1-A32A-F4C1A4B79A07}" type="pres">
      <dgm:prSet presAssocID="{E372D24B-F9BC-4204-B14B-6F1B21222ED4}" presName="rootConnector3" presStyleLbl="asst1" presStyleIdx="2" presStyleCnt="18"/>
      <dgm:spPr/>
    </dgm:pt>
    <dgm:pt modelId="{ECE4979F-D448-466D-8319-2E9C16622251}" type="pres">
      <dgm:prSet presAssocID="{E372D24B-F9BC-4204-B14B-6F1B21222ED4}" presName="hierChild6" presStyleCnt="0"/>
      <dgm:spPr/>
    </dgm:pt>
    <dgm:pt modelId="{67A09071-17CD-4431-979C-E557DBAF242E}" type="pres">
      <dgm:prSet presAssocID="{E372D24B-F9BC-4204-B14B-6F1B21222ED4}" presName="hierChild7" presStyleCnt="0"/>
      <dgm:spPr/>
    </dgm:pt>
    <dgm:pt modelId="{15FAF791-89DC-4A34-9ECB-472DDF88C0A0}" type="pres">
      <dgm:prSet presAssocID="{56B5B6D8-6114-4DD2-85F4-7AE56366D8BE}" presName="Name115" presStyleLbl="parChTrans1D4" presStyleIdx="1" presStyleCnt="6"/>
      <dgm:spPr/>
    </dgm:pt>
    <dgm:pt modelId="{2581B36A-E2F9-444C-BBF4-81C63FAE7886}" type="pres">
      <dgm:prSet presAssocID="{97BC6505-7B0E-4806-A876-FAF47D23A237}" presName="hierRoot3" presStyleCnt="0">
        <dgm:presLayoutVars>
          <dgm:hierBranch val="init"/>
        </dgm:presLayoutVars>
      </dgm:prSet>
      <dgm:spPr/>
    </dgm:pt>
    <dgm:pt modelId="{E6EBC09C-8419-4C2C-8BA3-64DB6B0AB2C2}" type="pres">
      <dgm:prSet presAssocID="{97BC6505-7B0E-4806-A876-FAF47D23A237}" presName="rootComposite3" presStyleCnt="0"/>
      <dgm:spPr/>
    </dgm:pt>
    <dgm:pt modelId="{34EE5C95-ACDB-4CEF-83BB-9F2AB510C8DE}" type="pres">
      <dgm:prSet presAssocID="{97BC6505-7B0E-4806-A876-FAF47D23A237}" presName="rootText3" presStyleLbl="asst1" presStyleIdx="3" presStyleCnt="18" custScaleX="68154" custLinFactX="-100000" custLinFactNeighborX="-110432" custLinFactNeighborY="-61910">
        <dgm:presLayoutVars>
          <dgm:chPref val="3"/>
        </dgm:presLayoutVars>
      </dgm:prSet>
      <dgm:spPr/>
    </dgm:pt>
    <dgm:pt modelId="{461032C3-E7AA-40B4-988D-99E3B043EE94}" type="pres">
      <dgm:prSet presAssocID="{97BC6505-7B0E-4806-A876-FAF47D23A237}" presName="rootConnector3" presStyleLbl="asst1" presStyleIdx="3" presStyleCnt="18"/>
      <dgm:spPr/>
    </dgm:pt>
    <dgm:pt modelId="{4A58FD82-CB4F-4F44-8DAA-C9734976E3D9}" type="pres">
      <dgm:prSet presAssocID="{97BC6505-7B0E-4806-A876-FAF47D23A237}" presName="hierChild6" presStyleCnt="0"/>
      <dgm:spPr/>
    </dgm:pt>
    <dgm:pt modelId="{31238D2B-3C9C-42FE-9384-FD671C3B2FEC}" type="pres">
      <dgm:prSet presAssocID="{97BC6505-7B0E-4806-A876-FAF47D23A237}" presName="hierChild7" presStyleCnt="0"/>
      <dgm:spPr/>
    </dgm:pt>
    <dgm:pt modelId="{FE0D36D9-07FE-477C-A94B-CF3E1A2F6DBC}" type="pres">
      <dgm:prSet presAssocID="{2D68425E-1662-41C2-B2D3-B0A938EE1CAC}" presName="Name115" presStyleLbl="parChTrans1D4" presStyleIdx="2" presStyleCnt="6"/>
      <dgm:spPr/>
    </dgm:pt>
    <dgm:pt modelId="{1D72966E-AF4B-45E4-BB9B-782E434F959D}" type="pres">
      <dgm:prSet presAssocID="{3BA5FB73-9F67-4E0F-96A7-D82851739878}" presName="hierRoot3" presStyleCnt="0">
        <dgm:presLayoutVars>
          <dgm:hierBranch val="init"/>
        </dgm:presLayoutVars>
      </dgm:prSet>
      <dgm:spPr/>
    </dgm:pt>
    <dgm:pt modelId="{5619B0BA-9E65-4D3E-B8F9-159617A85DAD}" type="pres">
      <dgm:prSet presAssocID="{3BA5FB73-9F67-4E0F-96A7-D82851739878}" presName="rootComposite3" presStyleCnt="0"/>
      <dgm:spPr/>
    </dgm:pt>
    <dgm:pt modelId="{910D38A1-6B97-444A-B46E-0DEADAF7B506}" type="pres">
      <dgm:prSet presAssocID="{3BA5FB73-9F67-4E0F-96A7-D82851739878}" presName="rootText3" presStyleLbl="asst1" presStyleIdx="4" presStyleCnt="18" custLinFactX="-200000" custLinFactNeighborX="-205255" custLinFactNeighborY="61582">
        <dgm:presLayoutVars>
          <dgm:chPref val="3"/>
        </dgm:presLayoutVars>
      </dgm:prSet>
      <dgm:spPr/>
    </dgm:pt>
    <dgm:pt modelId="{B01E441E-9677-44B9-BAE1-12FB8824668D}" type="pres">
      <dgm:prSet presAssocID="{3BA5FB73-9F67-4E0F-96A7-D82851739878}" presName="rootConnector3" presStyleLbl="asst1" presStyleIdx="4" presStyleCnt="18"/>
      <dgm:spPr/>
    </dgm:pt>
    <dgm:pt modelId="{F2CC3F2A-C4A7-4F3A-B6C1-8BD4EEAD5CA1}" type="pres">
      <dgm:prSet presAssocID="{3BA5FB73-9F67-4E0F-96A7-D82851739878}" presName="hierChild6" presStyleCnt="0"/>
      <dgm:spPr/>
    </dgm:pt>
    <dgm:pt modelId="{049E124C-8C3F-4270-94AB-AB880FCF96BE}" type="pres">
      <dgm:prSet presAssocID="{3BA5FB73-9F67-4E0F-96A7-D82851739878}" presName="hierChild7" presStyleCnt="0"/>
      <dgm:spPr/>
    </dgm:pt>
    <dgm:pt modelId="{DD773DC0-A24F-46DA-8B45-0A575F712924}" type="pres">
      <dgm:prSet presAssocID="{E1A86E17-E374-4D2A-8D05-F3D3940F7D69}" presName="Name115" presStyleLbl="parChTrans1D3" presStyleIdx="1" presStyleCnt="8"/>
      <dgm:spPr/>
    </dgm:pt>
    <dgm:pt modelId="{CD38A550-86B0-45D7-BF68-9F8ECA5951D5}" type="pres">
      <dgm:prSet presAssocID="{B860AED3-4751-42CF-93B4-01E30C8552C1}" presName="hierRoot3" presStyleCnt="0">
        <dgm:presLayoutVars>
          <dgm:hierBranch val="init"/>
        </dgm:presLayoutVars>
      </dgm:prSet>
      <dgm:spPr/>
    </dgm:pt>
    <dgm:pt modelId="{F9533740-915A-4ABD-8EF3-EB0D8B7179CD}" type="pres">
      <dgm:prSet presAssocID="{B860AED3-4751-42CF-93B4-01E30C8552C1}" presName="rootComposite3" presStyleCnt="0"/>
      <dgm:spPr/>
    </dgm:pt>
    <dgm:pt modelId="{7EFCF69B-D7CA-492C-B192-F2F29CCF6CE4}" type="pres">
      <dgm:prSet presAssocID="{B860AED3-4751-42CF-93B4-01E30C8552C1}" presName="rootText3" presStyleLbl="asst1" presStyleIdx="5" presStyleCnt="18" custLinFactX="17155" custLinFactNeighborX="100000" custLinFactNeighborY="-33582">
        <dgm:presLayoutVars>
          <dgm:chPref val="3"/>
        </dgm:presLayoutVars>
      </dgm:prSet>
      <dgm:spPr/>
    </dgm:pt>
    <dgm:pt modelId="{516CAC60-0E6B-4BA0-9727-A20C3B7E7A2C}" type="pres">
      <dgm:prSet presAssocID="{B860AED3-4751-42CF-93B4-01E30C8552C1}" presName="rootConnector3" presStyleLbl="asst1" presStyleIdx="5" presStyleCnt="18"/>
      <dgm:spPr/>
    </dgm:pt>
    <dgm:pt modelId="{8F4BD496-56C3-4F9E-8B7A-60D67E1BB094}" type="pres">
      <dgm:prSet presAssocID="{B860AED3-4751-42CF-93B4-01E30C8552C1}" presName="hierChild6" presStyleCnt="0"/>
      <dgm:spPr/>
    </dgm:pt>
    <dgm:pt modelId="{AD0ED7B5-AD4A-481D-B3A4-C1B351788A84}" type="pres">
      <dgm:prSet presAssocID="{B860AED3-4751-42CF-93B4-01E30C8552C1}" presName="hierChild7" presStyleCnt="0"/>
      <dgm:spPr/>
    </dgm:pt>
    <dgm:pt modelId="{1DD497C9-CA35-43E4-B993-E862E12CA3CF}" type="pres">
      <dgm:prSet presAssocID="{377866FB-7EE0-47F3-9B81-0BBA7F6C4180}" presName="Name115" presStyleLbl="parChTrans1D4" presStyleIdx="3" presStyleCnt="6"/>
      <dgm:spPr/>
    </dgm:pt>
    <dgm:pt modelId="{7F4B04BC-A5E5-4F1B-9FAB-50D289C5EE13}" type="pres">
      <dgm:prSet presAssocID="{92DF228B-E0B7-4048-BE51-12F2545BAC10}" presName="hierRoot3" presStyleCnt="0">
        <dgm:presLayoutVars>
          <dgm:hierBranch val="init"/>
        </dgm:presLayoutVars>
      </dgm:prSet>
      <dgm:spPr/>
    </dgm:pt>
    <dgm:pt modelId="{32AF9975-4CF4-47E0-85FD-DD7EAA15D0B7}" type="pres">
      <dgm:prSet presAssocID="{92DF228B-E0B7-4048-BE51-12F2545BAC10}" presName="rootComposite3" presStyleCnt="0"/>
      <dgm:spPr/>
    </dgm:pt>
    <dgm:pt modelId="{1A028FB6-7FBE-466F-B444-08EB28B553F5}" type="pres">
      <dgm:prSet presAssocID="{92DF228B-E0B7-4048-BE51-12F2545BAC10}" presName="rootText3" presStyleLbl="asst1" presStyleIdx="6" presStyleCnt="18" custLinFactY="-44414" custLinFactNeighborX="-94368" custLinFactNeighborY="-100000">
        <dgm:presLayoutVars>
          <dgm:chPref val="3"/>
        </dgm:presLayoutVars>
      </dgm:prSet>
      <dgm:spPr/>
    </dgm:pt>
    <dgm:pt modelId="{A6888E0A-5268-468B-AACE-1B9D31FE97CC}" type="pres">
      <dgm:prSet presAssocID="{92DF228B-E0B7-4048-BE51-12F2545BAC10}" presName="rootConnector3" presStyleLbl="asst1" presStyleIdx="6" presStyleCnt="18"/>
      <dgm:spPr/>
    </dgm:pt>
    <dgm:pt modelId="{529CC42C-E95E-4E45-9715-34099E8A81FA}" type="pres">
      <dgm:prSet presAssocID="{92DF228B-E0B7-4048-BE51-12F2545BAC10}" presName="hierChild6" presStyleCnt="0"/>
      <dgm:spPr/>
    </dgm:pt>
    <dgm:pt modelId="{5DAE0054-CD3D-4F50-ADA4-CEC95DBC1FCF}" type="pres">
      <dgm:prSet presAssocID="{92DF228B-E0B7-4048-BE51-12F2545BAC10}" presName="hierChild7" presStyleCnt="0"/>
      <dgm:spPr/>
    </dgm:pt>
    <dgm:pt modelId="{D261DFB6-9BC6-42CD-B2DF-813390B0CFFA}" type="pres">
      <dgm:prSet presAssocID="{4AB69469-E0C5-42E6-8B23-34B068694147}" presName="Name115" presStyleLbl="parChTrans1D4" presStyleIdx="4" presStyleCnt="6"/>
      <dgm:spPr/>
    </dgm:pt>
    <dgm:pt modelId="{361E78E8-5851-4C98-89A1-ED5E8A5C5F5D}" type="pres">
      <dgm:prSet presAssocID="{4041FDA4-6681-42B2-9AC5-D62606CDECFD}" presName="hierRoot3" presStyleCnt="0">
        <dgm:presLayoutVars>
          <dgm:hierBranch val="init"/>
        </dgm:presLayoutVars>
      </dgm:prSet>
      <dgm:spPr/>
    </dgm:pt>
    <dgm:pt modelId="{80D58596-4023-4CE0-B970-56DC8BF50CEF}" type="pres">
      <dgm:prSet presAssocID="{4041FDA4-6681-42B2-9AC5-D62606CDECFD}" presName="rootComposite3" presStyleCnt="0"/>
      <dgm:spPr/>
    </dgm:pt>
    <dgm:pt modelId="{5E251503-3602-4CBA-9833-E8B51A36D50A}" type="pres">
      <dgm:prSet presAssocID="{4041FDA4-6681-42B2-9AC5-D62606CDECFD}" presName="rootText3" presStyleLbl="asst1" presStyleIdx="7" presStyleCnt="18" custLinFactY="-117830" custLinFactNeighborX="29830" custLinFactNeighborY="-200000">
        <dgm:presLayoutVars>
          <dgm:chPref val="3"/>
        </dgm:presLayoutVars>
      </dgm:prSet>
      <dgm:spPr/>
    </dgm:pt>
    <dgm:pt modelId="{79305C72-CDDA-4CEC-9DD2-3F586AFB97DC}" type="pres">
      <dgm:prSet presAssocID="{4041FDA4-6681-42B2-9AC5-D62606CDECFD}" presName="rootConnector3" presStyleLbl="asst1" presStyleIdx="7" presStyleCnt="18"/>
      <dgm:spPr/>
    </dgm:pt>
    <dgm:pt modelId="{66BBDE67-2EB1-464B-BB5F-0EADAF40A788}" type="pres">
      <dgm:prSet presAssocID="{4041FDA4-6681-42B2-9AC5-D62606CDECFD}" presName="hierChild6" presStyleCnt="0"/>
      <dgm:spPr/>
    </dgm:pt>
    <dgm:pt modelId="{C051F81C-169A-49FA-8247-9829ED909517}" type="pres">
      <dgm:prSet presAssocID="{4041FDA4-6681-42B2-9AC5-D62606CDECFD}" presName="hierChild7" presStyleCnt="0"/>
      <dgm:spPr/>
    </dgm:pt>
    <dgm:pt modelId="{8B926796-5153-4278-8A4B-0585E06B4644}" type="pres">
      <dgm:prSet presAssocID="{E174DD20-CEF1-4E1B-A9E6-6EFBF45A3A31}" presName="Name115" presStyleLbl="parChTrans1D4" presStyleIdx="5" presStyleCnt="6"/>
      <dgm:spPr/>
    </dgm:pt>
    <dgm:pt modelId="{3365BD44-EE03-4A1D-84A3-D97AE35034D2}" type="pres">
      <dgm:prSet presAssocID="{E11A625B-0EEB-4AF1-8BE8-9E158C93AC74}" presName="hierRoot3" presStyleCnt="0">
        <dgm:presLayoutVars>
          <dgm:hierBranch val="init"/>
        </dgm:presLayoutVars>
      </dgm:prSet>
      <dgm:spPr/>
    </dgm:pt>
    <dgm:pt modelId="{AF2EA8EC-0913-499C-A467-6FA52ABAE2F6}" type="pres">
      <dgm:prSet presAssocID="{E11A625B-0EEB-4AF1-8BE8-9E158C93AC74}" presName="rootComposite3" presStyleCnt="0"/>
      <dgm:spPr/>
    </dgm:pt>
    <dgm:pt modelId="{CE88311D-E951-412C-BB12-6F9FD336E559}" type="pres">
      <dgm:prSet presAssocID="{E11A625B-0EEB-4AF1-8BE8-9E158C93AC74}" presName="rootText3" presStyleLbl="asst1" presStyleIdx="8" presStyleCnt="18" custLinFactNeighborX="2246" custLinFactNeighborY="-13090">
        <dgm:presLayoutVars>
          <dgm:chPref val="3"/>
        </dgm:presLayoutVars>
      </dgm:prSet>
      <dgm:spPr/>
    </dgm:pt>
    <dgm:pt modelId="{68A878C5-E1ED-42AA-85FC-9628E0A15BF0}" type="pres">
      <dgm:prSet presAssocID="{E11A625B-0EEB-4AF1-8BE8-9E158C93AC74}" presName="rootConnector3" presStyleLbl="asst1" presStyleIdx="8" presStyleCnt="18"/>
      <dgm:spPr/>
    </dgm:pt>
    <dgm:pt modelId="{A5DBEBC8-ACA3-4E67-B6B4-17BCBA21CF3E}" type="pres">
      <dgm:prSet presAssocID="{E11A625B-0EEB-4AF1-8BE8-9E158C93AC74}" presName="hierChild6" presStyleCnt="0"/>
      <dgm:spPr/>
    </dgm:pt>
    <dgm:pt modelId="{8D603D7F-B9D6-470A-B1AD-90A12EE86D50}" type="pres">
      <dgm:prSet presAssocID="{E11A625B-0EEB-4AF1-8BE8-9E158C93AC74}" presName="hierChild7" presStyleCnt="0"/>
      <dgm:spPr/>
    </dgm:pt>
    <dgm:pt modelId="{D792C603-6609-4661-B9E9-F573203492A3}" type="pres">
      <dgm:prSet presAssocID="{994FA314-99AE-4DC4-A6EF-B104A5542211}" presName="Name115" presStyleLbl="parChTrans1D2" presStyleIdx="1" presStyleCnt="4"/>
      <dgm:spPr/>
    </dgm:pt>
    <dgm:pt modelId="{C3B5A720-CD15-4801-ACE3-F2C30FF74D2F}" type="pres">
      <dgm:prSet presAssocID="{50BAE85B-E95A-4FEA-B6C7-003F47C18F03}" presName="hierRoot3" presStyleCnt="0">
        <dgm:presLayoutVars>
          <dgm:hierBranch val="init"/>
        </dgm:presLayoutVars>
      </dgm:prSet>
      <dgm:spPr/>
    </dgm:pt>
    <dgm:pt modelId="{B696D3A6-2CF9-4603-A34E-7769E0A2CD7F}" type="pres">
      <dgm:prSet presAssocID="{50BAE85B-E95A-4FEA-B6C7-003F47C18F03}" presName="rootComposite3" presStyleCnt="0"/>
      <dgm:spPr/>
    </dgm:pt>
    <dgm:pt modelId="{6D243BD3-952A-4E28-926E-A82CDE02700B}" type="pres">
      <dgm:prSet presAssocID="{50BAE85B-E95A-4FEA-B6C7-003F47C18F03}" presName="rootText3" presStyleLbl="asst1" presStyleIdx="9" presStyleCnt="18" custScaleX="86114" custScaleY="118727" custLinFactX="70400" custLinFactNeighborX="100000" custLinFactNeighborY="-25256">
        <dgm:presLayoutVars>
          <dgm:chPref val="3"/>
        </dgm:presLayoutVars>
      </dgm:prSet>
      <dgm:spPr/>
    </dgm:pt>
    <dgm:pt modelId="{06D04C47-0CC3-48DB-90F4-A0FBCD4750A5}" type="pres">
      <dgm:prSet presAssocID="{50BAE85B-E95A-4FEA-B6C7-003F47C18F03}" presName="rootConnector3" presStyleLbl="asst1" presStyleIdx="9" presStyleCnt="18"/>
      <dgm:spPr/>
    </dgm:pt>
    <dgm:pt modelId="{2FD0161D-7F7A-468B-B5F8-32F52C93F873}" type="pres">
      <dgm:prSet presAssocID="{50BAE85B-E95A-4FEA-B6C7-003F47C18F03}" presName="hierChild6" presStyleCnt="0"/>
      <dgm:spPr/>
    </dgm:pt>
    <dgm:pt modelId="{999031E4-E8E7-479D-BC62-9A70F97FE65A}" type="pres">
      <dgm:prSet presAssocID="{50BAE85B-E95A-4FEA-B6C7-003F47C18F03}" presName="hierChild7" presStyleCnt="0"/>
      <dgm:spPr/>
    </dgm:pt>
    <dgm:pt modelId="{E0DAECD0-6609-4A9D-8E48-412718768F8B}" type="pres">
      <dgm:prSet presAssocID="{B095C48D-E650-4E71-B109-83AE473957E1}" presName="Name115" presStyleLbl="parChTrans1D3" presStyleIdx="2" presStyleCnt="8"/>
      <dgm:spPr/>
    </dgm:pt>
    <dgm:pt modelId="{E5689EC2-1D50-4899-8D08-55785344034D}" type="pres">
      <dgm:prSet presAssocID="{7CE2662E-0363-489E-81EF-E39B6920BD01}" presName="hierRoot3" presStyleCnt="0">
        <dgm:presLayoutVars>
          <dgm:hierBranch val="init"/>
        </dgm:presLayoutVars>
      </dgm:prSet>
      <dgm:spPr/>
    </dgm:pt>
    <dgm:pt modelId="{318D72B9-EBA4-4B1A-871F-F94BC1CFED7A}" type="pres">
      <dgm:prSet presAssocID="{7CE2662E-0363-489E-81EF-E39B6920BD01}" presName="rootComposite3" presStyleCnt="0"/>
      <dgm:spPr/>
    </dgm:pt>
    <dgm:pt modelId="{B6B07588-4E40-45D9-8945-BD1E079007F0}" type="pres">
      <dgm:prSet presAssocID="{7CE2662E-0363-489E-81EF-E39B6920BD01}" presName="rootText3" presStyleLbl="asst1" presStyleIdx="10" presStyleCnt="18" custLinFactY="22186" custLinFactNeighborX="-87228" custLinFactNeighborY="100000">
        <dgm:presLayoutVars>
          <dgm:chPref val="3"/>
        </dgm:presLayoutVars>
      </dgm:prSet>
      <dgm:spPr/>
    </dgm:pt>
    <dgm:pt modelId="{1EC357B3-774D-467F-9A05-44B388CCAAFC}" type="pres">
      <dgm:prSet presAssocID="{7CE2662E-0363-489E-81EF-E39B6920BD01}" presName="rootConnector3" presStyleLbl="asst1" presStyleIdx="10" presStyleCnt="18"/>
      <dgm:spPr/>
    </dgm:pt>
    <dgm:pt modelId="{7B63D699-8795-45A6-AE16-4BD6BF1A181B}" type="pres">
      <dgm:prSet presAssocID="{7CE2662E-0363-489E-81EF-E39B6920BD01}" presName="hierChild6" presStyleCnt="0"/>
      <dgm:spPr/>
    </dgm:pt>
    <dgm:pt modelId="{F38D6BBF-E4AD-45D5-9D66-16E1E240A47E}" type="pres">
      <dgm:prSet presAssocID="{7CE2662E-0363-489E-81EF-E39B6920BD01}" presName="hierChild7" presStyleCnt="0"/>
      <dgm:spPr/>
    </dgm:pt>
    <dgm:pt modelId="{69130E57-9BA8-47A5-8DBA-22FA05156D73}" type="pres">
      <dgm:prSet presAssocID="{C8747E6D-702D-441D-B8C3-DE5E6FDBA4E7}" presName="Name115" presStyleLbl="parChTrans1D3" presStyleIdx="3" presStyleCnt="8"/>
      <dgm:spPr/>
    </dgm:pt>
    <dgm:pt modelId="{D3604933-C0B7-4D83-8B18-14CBE70AA218}" type="pres">
      <dgm:prSet presAssocID="{07376ACF-3215-4904-BB07-EF1224FC3D19}" presName="hierRoot3" presStyleCnt="0">
        <dgm:presLayoutVars>
          <dgm:hierBranch val="init"/>
        </dgm:presLayoutVars>
      </dgm:prSet>
      <dgm:spPr/>
    </dgm:pt>
    <dgm:pt modelId="{B8FD5106-9F13-45F1-957B-320C6C7799FA}" type="pres">
      <dgm:prSet presAssocID="{07376ACF-3215-4904-BB07-EF1224FC3D19}" presName="rootComposite3" presStyleCnt="0"/>
      <dgm:spPr/>
    </dgm:pt>
    <dgm:pt modelId="{78ECC4B8-D622-4669-A7B3-CC9C46FD21EF}" type="pres">
      <dgm:prSet presAssocID="{07376ACF-3215-4904-BB07-EF1224FC3D19}" presName="rootText3" presStyleLbl="asst1" presStyleIdx="11" presStyleCnt="18" custLinFactNeighborX="70349" custLinFactNeighborY="93517">
        <dgm:presLayoutVars>
          <dgm:chPref val="3"/>
        </dgm:presLayoutVars>
      </dgm:prSet>
      <dgm:spPr/>
    </dgm:pt>
    <dgm:pt modelId="{3A735BDD-1FBA-40DD-930B-F10DF66D90CF}" type="pres">
      <dgm:prSet presAssocID="{07376ACF-3215-4904-BB07-EF1224FC3D19}" presName="rootConnector3" presStyleLbl="asst1" presStyleIdx="11" presStyleCnt="18"/>
      <dgm:spPr/>
    </dgm:pt>
    <dgm:pt modelId="{D1CC98D1-24B4-4096-8E6E-DD48B5D83C5B}" type="pres">
      <dgm:prSet presAssocID="{07376ACF-3215-4904-BB07-EF1224FC3D19}" presName="hierChild6" presStyleCnt="0"/>
      <dgm:spPr/>
    </dgm:pt>
    <dgm:pt modelId="{E3F0882F-5FAC-4ADF-90B2-4A812D990DF9}" type="pres">
      <dgm:prSet presAssocID="{07376ACF-3215-4904-BB07-EF1224FC3D19}" presName="hierChild7" presStyleCnt="0"/>
      <dgm:spPr/>
    </dgm:pt>
    <dgm:pt modelId="{6D76BB5C-1DC6-4A34-89C2-22D67DFE0551}" type="pres">
      <dgm:prSet presAssocID="{C26529A7-80C3-42CE-8F04-A99042001B98}" presName="Name115" presStyleLbl="parChTrans1D2" presStyleIdx="2" presStyleCnt="4"/>
      <dgm:spPr/>
    </dgm:pt>
    <dgm:pt modelId="{F41EB0E4-A547-46C1-A845-802FBAB7FB8C}" type="pres">
      <dgm:prSet presAssocID="{F22D4532-23A1-4CC4-AF72-0DC13A26EF52}" presName="hierRoot3" presStyleCnt="0">
        <dgm:presLayoutVars>
          <dgm:hierBranch val="init"/>
        </dgm:presLayoutVars>
      </dgm:prSet>
      <dgm:spPr/>
    </dgm:pt>
    <dgm:pt modelId="{C507F8D6-1EA9-4D84-B2B4-F668F3A66894}" type="pres">
      <dgm:prSet presAssocID="{F22D4532-23A1-4CC4-AF72-0DC13A26EF52}" presName="rootComposite3" presStyleCnt="0"/>
      <dgm:spPr/>
    </dgm:pt>
    <dgm:pt modelId="{BCB71A12-A2A1-48AA-9BC0-C6142CF9D4B1}" type="pres">
      <dgm:prSet presAssocID="{F22D4532-23A1-4CC4-AF72-0DC13A26EF52}" presName="rootText3" presStyleLbl="asst1" presStyleIdx="12" presStyleCnt="18" custScaleX="134525" custScaleY="121580" custLinFactY="110045" custLinFactNeighborX="63004" custLinFactNeighborY="200000">
        <dgm:presLayoutVars>
          <dgm:chPref val="3"/>
        </dgm:presLayoutVars>
      </dgm:prSet>
      <dgm:spPr/>
    </dgm:pt>
    <dgm:pt modelId="{44A3E0CE-7AB0-4E8B-A7E3-2F853A5332AB}" type="pres">
      <dgm:prSet presAssocID="{F22D4532-23A1-4CC4-AF72-0DC13A26EF52}" presName="rootConnector3" presStyleLbl="asst1" presStyleIdx="12" presStyleCnt="18"/>
      <dgm:spPr/>
    </dgm:pt>
    <dgm:pt modelId="{28834C1F-9881-4322-A23F-312E9F8CD5D6}" type="pres">
      <dgm:prSet presAssocID="{F22D4532-23A1-4CC4-AF72-0DC13A26EF52}" presName="hierChild6" presStyleCnt="0"/>
      <dgm:spPr/>
    </dgm:pt>
    <dgm:pt modelId="{FC29C67B-010C-4D3E-83CE-4F7927AD5439}" type="pres">
      <dgm:prSet presAssocID="{F22D4532-23A1-4CC4-AF72-0DC13A26EF52}" presName="hierChild7" presStyleCnt="0"/>
      <dgm:spPr/>
    </dgm:pt>
    <dgm:pt modelId="{5B89BA12-B27C-4A35-9105-517A220F6353}" type="pres">
      <dgm:prSet presAssocID="{82A56BFE-603C-4E4B-B741-49FF1F3D3E76}" presName="Name115" presStyleLbl="parChTrans1D3" presStyleIdx="4" presStyleCnt="8"/>
      <dgm:spPr/>
    </dgm:pt>
    <dgm:pt modelId="{7F69A71D-F2F8-4F1A-A2DD-BADA436FC0C6}" type="pres">
      <dgm:prSet presAssocID="{166089AA-0DD2-45E8-8C57-28545A520E90}" presName="hierRoot3" presStyleCnt="0">
        <dgm:presLayoutVars>
          <dgm:hierBranch val="init"/>
        </dgm:presLayoutVars>
      </dgm:prSet>
      <dgm:spPr/>
    </dgm:pt>
    <dgm:pt modelId="{67C63D36-1E26-4F51-90D4-2FAAFC9718D1}" type="pres">
      <dgm:prSet presAssocID="{166089AA-0DD2-45E8-8C57-28545A520E90}" presName="rootComposite3" presStyleCnt="0"/>
      <dgm:spPr/>
    </dgm:pt>
    <dgm:pt modelId="{E622D9EA-90A7-4D17-88D3-341FEEEAE09B}" type="pres">
      <dgm:prSet presAssocID="{166089AA-0DD2-45E8-8C57-28545A520E90}" presName="rootText3" presStyleLbl="asst1" presStyleIdx="13" presStyleCnt="18" custLinFactX="-37279" custLinFactY="100000" custLinFactNeighborX="-100000" custLinFactNeighborY="110700">
        <dgm:presLayoutVars>
          <dgm:chPref val="3"/>
        </dgm:presLayoutVars>
      </dgm:prSet>
      <dgm:spPr/>
    </dgm:pt>
    <dgm:pt modelId="{DF51E200-A786-474E-818A-74847D9FFB4D}" type="pres">
      <dgm:prSet presAssocID="{166089AA-0DD2-45E8-8C57-28545A520E90}" presName="rootConnector3" presStyleLbl="asst1" presStyleIdx="13" presStyleCnt="18"/>
      <dgm:spPr/>
    </dgm:pt>
    <dgm:pt modelId="{0782BC2D-EEFF-4701-88ED-555CD8ED0C91}" type="pres">
      <dgm:prSet presAssocID="{166089AA-0DD2-45E8-8C57-28545A520E90}" presName="hierChild6" presStyleCnt="0"/>
      <dgm:spPr/>
    </dgm:pt>
    <dgm:pt modelId="{5F816662-97EE-4EBF-9D77-675C581D81F6}" type="pres">
      <dgm:prSet presAssocID="{166089AA-0DD2-45E8-8C57-28545A520E90}" presName="hierChild7" presStyleCnt="0"/>
      <dgm:spPr/>
    </dgm:pt>
    <dgm:pt modelId="{39DACD71-B36E-4270-A6D1-C41CE99A99FB}" type="pres">
      <dgm:prSet presAssocID="{AD0BB8FD-C303-4F42-9CE0-28B3BE3E01C2}" presName="Name115" presStyleLbl="parChTrans1D3" presStyleIdx="5" presStyleCnt="8"/>
      <dgm:spPr/>
    </dgm:pt>
    <dgm:pt modelId="{A39978F0-4D5F-473F-B825-2AB15F858DC6}" type="pres">
      <dgm:prSet presAssocID="{E8BF49E8-134F-4933-A7FE-7A076024F765}" presName="hierRoot3" presStyleCnt="0">
        <dgm:presLayoutVars>
          <dgm:hierBranch val="init"/>
        </dgm:presLayoutVars>
      </dgm:prSet>
      <dgm:spPr/>
    </dgm:pt>
    <dgm:pt modelId="{1913B606-4D0B-480F-A007-408C7EAF18D3}" type="pres">
      <dgm:prSet presAssocID="{E8BF49E8-134F-4933-A7FE-7A076024F765}" presName="rootComposite3" presStyleCnt="0"/>
      <dgm:spPr/>
    </dgm:pt>
    <dgm:pt modelId="{9EE00D2E-B836-482F-9F46-1390D1C2AFC6}" type="pres">
      <dgm:prSet presAssocID="{E8BF49E8-134F-4933-A7FE-7A076024F765}" presName="rootText3" presStyleLbl="asst1" presStyleIdx="14" presStyleCnt="18" custLinFactNeighborX="-11972" custLinFactNeighborY="0">
        <dgm:presLayoutVars>
          <dgm:chPref val="3"/>
        </dgm:presLayoutVars>
      </dgm:prSet>
      <dgm:spPr/>
    </dgm:pt>
    <dgm:pt modelId="{EE7F0084-4DB4-406F-AA94-92C0909EEE83}" type="pres">
      <dgm:prSet presAssocID="{E8BF49E8-134F-4933-A7FE-7A076024F765}" presName="rootConnector3" presStyleLbl="asst1" presStyleIdx="14" presStyleCnt="18"/>
      <dgm:spPr/>
    </dgm:pt>
    <dgm:pt modelId="{37B5C1C5-38DD-400A-82B1-0F276607F61B}" type="pres">
      <dgm:prSet presAssocID="{E8BF49E8-134F-4933-A7FE-7A076024F765}" presName="hierChild6" presStyleCnt="0"/>
      <dgm:spPr/>
    </dgm:pt>
    <dgm:pt modelId="{9A1A70D7-D1D8-40F0-B0AC-54A7F5064D95}" type="pres">
      <dgm:prSet presAssocID="{E8BF49E8-134F-4933-A7FE-7A076024F765}" presName="hierChild7" presStyleCnt="0"/>
      <dgm:spPr/>
    </dgm:pt>
    <dgm:pt modelId="{9CBA164B-8884-4B0E-BDF9-A78D9889E559}" type="pres">
      <dgm:prSet presAssocID="{85F2A99A-9155-438B-BF8C-6D2147EEE8D3}" presName="Name115" presStyleLbl="parChTrans1D2" presStyleIdx="3" presStyleCnt="4"/>
      <dgm:spPr/>
    </dgm:pt>
    <dgm:pt modelId="{B5ED757A-8140-4CDE-A32A-77930CC80ADF}" type="pres">
      <dgm:prSet presAssocID="{9959EFC9-C7F9-4002-9FCD-42E50E83F453}" presName="hierRoot3" presStyleCnt="0">
        <dgm:presLayoutVars>
          <dgm:hierBranch val="init"/>
        </dgm:presLayoutVars>
      </dgm:prSet>
      <dgm:spPr/>
    </dgm:pt>
    <dgm:pt modelId="{312644AE-94E3-405D-B736-CF2E20A3619B}" type="pres">
      <dgm:prSet presAssocID="{9959EFC9-C7F9-4002-9FCD-42E50E83F453}" presName="rootComposite3" presStyleCnt="0"/>
      <dgm:spPr/>
    </dgm:pt>
    <dgm:pt modelId="{EAA5DC9A-4C73-424C-B63D-166E5162FE55}" type="pres">
      <dgm:prSet presAssocID="{9959EFC9-C7F9-4002-9FCD-42E50E83F453}" presName="rootText3" presStyleLbl="asst1" presStyleIdx="15" presStyleCnt="18" custScaleX="82401" custScaleY="112508" custLinFactNeighborX="-75118" custLinFactNeighborY="-2000">
        <dgm:presLayoutVars>
          <dgm:chPref val="3"/>
        </dgm:presLayoutVars>
      </dgm:prSet>
      <dgm:spPr/>
    </dgm:pt>
    <dgm:pt modelId="{8EFE75C7-0B68-4EBB-924E-1D5186DBA8CD}" type="pres">
      <dgm:prSet presAssocID="{9959EFC9-C7F9-4002-9FCD-42E50E83F453}" presName="rootConnector3" presStyleLbl="asst1" presStyleIdx="15" presStyleCnt="18"/>
      <dgm:spPr/>
    </dgm:pt>
    <dgm:pt modelId="{2CEEF6FE-E021-4477-B312-6C0A44306FFE}" type="pres">
      <dgm:prSet presAssocID="{9959EFC9-C7F9-4002-9FCD-42E50E83F453}" presName="hierChild6" presStyleCnt="0"/>
      <dgm:spPr/>
    </dgm:pt>
    <dgm:pt modelId="{B2F815B6-8868-441D-987C-5296D872D7A0}" type="pres">
      <dgm:prSet presAssocID="{9959EFC9-C7F9-4002-9FCD-42E50E83F453}" presName="hierChild7" presStyleCnt="0"/>
      <dgm:spPr/>
    </dgm:pt>
    <dgm:pt modelId="{219FEBB3-9D9B-4D66-84E9-8DE6A602EBC4}" type="pres">
      <dgm:prSet presAssocID="{67878E8B-6F4F-4337-8496-7BFE9D72BFE5}" presName="Name115" presStyleLbl="parChTrans1D3" presStyleIdx="6" presStyleCnt="8"/>
      <dgm:spPr/>
    </dgm:pt>
    <dgm:pt modelId="{039C8CB2-69A5-4B48-A820-42D7808FFFC9}" type="pres">
      <dgm:prSet presAssocID="{2573A113-CEBF-42D5-975E-51EF8F8E2333}" presName="hierRoot3" presStyleCnt="0">
        <dgm:presLayoutVars>
          <dgm:hierBranch val="init"/>
        </dgm:presLayoutVars>
      </dgm:prSet>
      <dgm:spPr/>
    </dgm:pt>
    <dgm:pt modelId="{78DBEAA8-D7B5-4A3C-AD16-A66CF6901901}" type="pres">
      <dgm:prSet presAssocID="{2573A113-CEBF-42D5-975E-51EF8F8E2333}" presName="rootComposite3" presStyleCnt="0"/>
      <dgm:spPr/>
    </dgm:pt>
    <dgm:pt modelId="{A2051F0C-3527-4A02-9378-78EA568AAC3A}" type="pres">
      <dgm:prSet presAssocID="{2573A113-CEBF-42D5-975E-51EF8F8E2333}" presName="rootText3" presStyleLbl="asst1" presStyleIdx="16" presStyleCnt="18" custLinFactX="-100000" custLinFactY="100000" custLinFactNeighborX="-102022" custLinFactNeighborY="120313">
        <dgm:presLayoutVars>
          <dgm:chPref val="3"/>
        </dgm:presLayoutVars>
      </dgm:prSet>
      <dgm:spPr/>
    </dgm:pt>
    <dgm:pt modelId="{765DD69A-61E8-4556-9D81-46EF69926E02}" type="pres">
      <dgm:prSet presAssocID="{2573A113-CEBF-42D5-975E-51EF8F8E2333}" presName="rootConnector3" presStyleLbl="asst1" presStyleIdx="16" presStyleCnt="18"/>
      <dgm:spPr/>
    </dgm:pt>
    <dgm:pt modelId="{4551C586-63BE-4AE4-B186-900D988A459C}" type="pres">
      <dgm:prSet presAssocID="{2573A113-CEBF-42D5-975E-51EF8F8E2333}" presName="hierChild6" presStyleCnt="0"/>
      <dgm:spPr/>
    </dgm:pt>
    <dgm:pt modelId="{78B0D24C-CB3A-4C44-9274-E3BA3CF4BF34}" type="pres">
      <dgm:prSet presAssocID="{2573A113-CEBF-42D5-975E-51EF8F8E2333}" presName="hierChild7" presStyleCnt="0"/>
      <dgm:spPr/>
    </dgm:pt>
    <dgm:pt modelId="{9C7C99B9-29C7-4601-B32C-0062F450954C}" type="pres">
      <dgm:prSet presAssocID="{2636AAA7-5CB1-46EF-A365-9F50EBE111F1}" presName="Name115" presStyleLbl="parChTrans1D3" presStyleIdx="7" presStyleCnt="8"/>
      <dgm:spPr/>
    </dgm:pt>
    <dgm:pt modelId="{B683B400-69FE-4DBE-BD51-667A514378A2}" type="pres">
      <dgm:prSet presAssocID="{5A9E4D72-8345-4F53-B142-3FA2C4C5F7E2}" presName="hierRoot3" presStyleCnt="0">
        <dgm:presLayoutVars>
          <dgm:hierBranch val="init"/>
        </dgm:presLayoutVars>
      </dgm:prSet>
      <dgm:spPr/>
    </dgm:pt>
    <dgm:pt modelId="{9CB28708-2902-4166-AD37-D1702FAB2384}" type="pres">
      <dgm:prSet presAssocID="{5A9E4D72-8345-4F53-B142-3FA2C4C5F7E2}" presName="rootComposite3" presStyleCnt="0"/>
      <dgm:spPr/>
    </dgm:pt>
    <dgm:pt modelId="{B8B503DA-B51F-4330-A0B7-6849B287F523}" type="pres">
      <dgm:prSet presAssocID="{5A9E4D72-8345-4F53-B142-3FA2C4C5F7E2}" presName="rootText3" presStyleLbl="asst1" presStyleIdx="17" presStyleCnt="18" custScaleX="101417" custScaleY="149816" custLinFactNeighborX="-39793" custLinFactNeighborY="9389">
        <dgm:presLayoutVars>
          <dgm:chPref val="3"/>
        </dgm:presLayoutVars>
      </dgm:prSet>
      <dgm:spPr/>
    </dgm:pt>
    <dgm:pt modelId="{20B5402F-F0B7-471D-B223-0404CE9A2EDD}" type="pres">
      <dgm:prSet presAssocID="{5A9E4D72-8345-4F53-B142-3FA2C4C5F7E2}" presName="rootConnector3" presStyleLbl="asst1" presStyleIdx="17" presStyleCnt="18"/>
      <dgm:spPr/>
    </dgm:pt>
    <dgm:pt modelId="{EBA924AC-7782-45DA-8AC6-65A8CEF73846}" type="pres">
      <dgm:prSet presAssocID="{5A9E4D72-8345-4F53-B142-3FA2C4C5F7E2}" presName="hierChild6" presStyleCnt="0"/>
      <dgm:spPr/>
    </dgm:pt>
    <dgm:pt modelId="{49A00440-755C-427A-BD45-0735F51320AD}" type="pres">
      <dgm:prSet presAssocID="{5A9E4D72-8345-4F53-B142-3FA2C4C5F7E2}" presName="hierChild7" presStyleCnt="0"/>
      <dgm:spPr/>
    </dgm:pt>
  </dgm:ptLst>
  <dgm:cxnLst>
    <dgm:cxn modelId="{90131C00-EAB1-4304-842A-29C5CA133FB2}" type="presOf" srcId="{DBA8F1D0-66EC-4D35-B947-6578E7D4B3B6}" destId="{8220996A-13DF-41B5-B974-BC3C82490DE9}" srcOrd="0" destOrd="0" presId="urn:microsoft.com/office/officeart/2009/3/layout/HorizontalOrganizationChart"/>
    <dgm:cxn modelId="{89EA6910-4469-49D1-B429-52764A5466FA}" type="presOf" srcId="{2573A113-CEBF-42D5-975E-51EF8F8E2333}" destId="{A2051F0C-3527-4A02-9378-78EA568AAC3A}" srcOrd="0" destOrd="0" presId="urn:microsoft.com/office/officeart/2009/3/layout/HorizontalOrganizationChart"/>
    <dgm:cxn modelId="{17400D11-0B3D-43FA-9382-DA90FD931567}" srcId="{9959EFC9-C7F9-4002-9FCD-42E50E83F453}" destId="{2573A113-CEBF-42D5-975E-51EF8F8E2333}" srcOrd="0" destOrd="0" parTransId="{67878E8B-6F4F-4337-8496-7BFE9D72BFE5}" sibTransId="{CD506975-0DBE-412D-A9A1-8973F478EA97}"/>
    <dgm:cxn modelId="{41E53B12-725E-4216-8079-23B396F27FBE}" srcId="{B860AED3-4751-42CF-93B4-01E30C8552C1}" destId="{E11A625B-0EEB-4AF1-8BE8-9E158C93AC74}" srcOrd="2" destOrd="0" parTransId="{E174DD20-CEF1-4E1B-A9E6-6EFBF45A3A31}" sibTransId="{C9DFA9B7-9699-4559-967F-9948F75CAC0F}"/>
    <dgm:cxn modelId="{A2258B12-E6FD-44C5-A5D7-201721F5B8DC}" type="presOf" srcId="{50BAE85B-E95A-4FEA-B6C7-003F47C18F03}" destId="{6D243BD3-952A-4E28-926E-A82CDE02700B}" srcOrd="0" destOrd="0" presId="urn:microsoft.com/office/officeart/2009/3/layout/HorizontalOrganizationChart"/>
    <dgm:cxn modelId="{C4780213-48E5-4554-B783-22F8A663BEFA}" srcId="{9959EFC9-C7F9-4002-9FCD-42E50E83F453}" destId="{5A9E4D72-8345-4F53-B142-3FA2C4C5F7E2}" srcOrd="1" destOrd="0" parTransId="{2636AAA7-5CB1-46EF-A365-9F50EBE111F1}" sibTransId="{61821492-45E1-4D3C-835A-EAFF39032F09}"/>
    <dgm:cxn modelId="{AF8E9C15-C9CA-4967-A2C9-226B923B954A}" srcId="{F22D4532-23A1-4CC4-AF72-0DC13A26EF52}" destId="{E8BF49E8-134F-4933-A7FE-7A076024F765}" srcOrd="1" destOrd="0" parTransId="{AD0BB8FD-C303-4F42-9CE0-28B3BE3E01C2}" sibTransId="{3DD82139-F858-44AA-AFA1-8BBE2FF7A9CA}"/>
    <dgm:cxn modelId="{2D447F18-26A9-4810-9C7F-F412AC5EB3D5}" srcId="{82EA1C3E-A9BE-4816-819E-71F1DB6481CC}" destId="{EF8F3066-E65F-4025-9D9B-B1EBDF4B1F6A}" srcOrd="0" destOrd="0" parTransId="{4145E4AC-D1E4-49AD-8373-291CE2AAD593}" sibTransId="{A8164885-0874-494D-8720-83429B591C38}"/>
    <dgm:cxn modelId="{6365D01A-886E-415C-8A51-CBC69A4CBA03}" type="presOf" srcId="{E372D24B-F9BC-4204-B14B-6F1B21222ED4}" destId="{A430AAD6-CCED-4DDB-9380-EFADD8A8B9A7}" srcOrd="0" destOrd="0" presId="urn:microsoft.com/office/officeart/2009/3/layout/HorizontalOrganizationChart"/>
    <dgm:cxn modelId="{0FF8DA23-39DD-4C2B-805C-170C89EB692A}" type="presOf" srcId="{56B5B6D8-6114-4DD2-85F4-7AE56366D8BE}" destId="{15FAF791-89DC-4A34-9ECB-472DDF88C0A0}" srcOrd="0" destOrd="0" presId="urn:microsoft.com/office/officeart/2009/3/layout/HorizontalOrganizationChart"/>
    <dgm:cxn modelId="{99BF1E28-611B-4AF4-A379-EB0FCBF12E72}" type="presOf" srcId="{52D1A86E-945E-4313-951A-CB0972911EA1}" destId="{AD0D6892-260E-4B07-92BA-D12EA8DBEFCB}" srcOrd="0" destOrd="0" presId="urn:microsoft.com/office/officeart/2009/3/layout/HorizontalOrganizationChart"/>
    <dgm:cxn modelId="{0C5AA52A-1CD9-44FD-8D82-48E22D6F3074}" type="presOf" srcId="{50BAE85B-E95A-4FEA-B6C7-003F47C18F03}" destId="{06D04C47-0CC3-48DB-90F4-A0FBCD4750A5}" srcOrd="1" destOrd="0" presId="urn:microsoft.com/office/officeart/2009/3/layout/HorizontalOrganizationChart"/>
    <dgm:cxn modelId="{6D7F302C-4FE2-454B-B1D4-F3BF443E7208}" type="presOf" srcId="{E11A625B-0EEB-4AF1-8BE8-9E158C93AC74}" destId="{68A878C5-E1ED-42AA-85FC-9628E0A15BF0}" srcOrd="1" destOrd="0" presId="urn:microsoft.com/office/officeart/2009/3/layout/HorizontalOrganizationChart"/>
    <dgm:cxn modelId="{282AB22E-87BE-479B-BE01-A3D40D9C008D}" srcId="{50BAE85B-E95A-4FEA-B6C7-003F47C18F03}" destId="{07376ACF-3215-4904-BB07-EF1224FC3D19}" srcOrd="1" destOrd="0" parTransId="{C8747E6D-702D-441D-B8C3-DE5E6FDBA4E7}" sibTransId="{21BBA761-1F5B-49B8-B3F5-01D3F9E0F66B}"/>
    <dgm:cxn modelId="{6044F635-3124-4B1B-BC93-499E4F9983BC}" type="presOf" srcId="{52D1A86E-945E-4313-951A-CB0972911EA1}" destId="{53031C91-25CB-40AE-B6F3-D7E60CFCC832}" srcOrd="1" destOrd="0" presId="urn:microsoft.com/office/officeart/2009/3/layout/HorizontalOrganizationChart"/>
    <dgm:cxn modelId="{2B54C737-5B86-425D-9714-BCE8479C10B0}" type="presOf" srcId="{3BA5FB73-9F67-4E0F-96A7-D82851739878}" destId="{B01E441E-9677-44B9-BAE1-12FB8824668D}" srcOrd="1" destOrd="0" presId="urn:microsoft.com/office/officeart/2009/3/layout/HorizontalOrganizationChart"/>
    <dgm:cxn modelId="{AB99CC3A-56B9-4303-B1CB-EB70559B533D}" type="presOf" srcId="{7CE2662E-0363-489E-81EF-E39B6920BD01}" destId="{B6B07588-4E40-45D9-8945-BD1E079007F0}" srcOrd="0" destOrd="0" presId="urn:microsoft.com/office/officeart/2009/3/layout/HorizontalOrganizationChart"/>
    <dgm:cxn modelId="{3B4B923D-183F-42B6-9EC2-90F761C6C3FA}" type="presOf" srcId="{7CE2662E-0363-489E-81EF-E39B6920BD01}" destId="{1EC357B3-774D-467F-9A05-44B388CCAAFC}" srcOrd="1" destOrd="0" presId="urn:microsoft.com/office/officeart/2009/3/layout/HorizontalOrganizationChart"/>
    <dgm:cxn modelId="{5022E93D-552C-4A41-B4EB-522542DC8AC2}" type="presOf" srcId="{4041FDA4-6681-42B2-9AC5-D62606CDECFD}" destId="{5E251503-3602-4CBA-9833-E8B51A36D50A}" srcOrd="0" destOrd="0" presId="urn:microsoft.com/office/officeart/2009/3/layout/HorizontalOrganizationChart"/>
    <dgm:cxn modelId="{D55CEF3F-A2EB-4A3C-83A3-AD2254B7C6A8}" type="presOf" srcId="{166089AA-0DD2-45E8-8C57-28545A520E90}" destId="{E622D9EA-90A7-4D17-88D3-341FEEEAE09B}" srcOrd="0" destOrd="0" presId="urn:microsoft.com/office/officeart/2009/3/layout/HorizontalOrganizationChart"/>
    <dgm:cxn modelId="{32F65C43-A548-473F-B574-4F239588A575}" type="presOf" srcId="{C26529A7-80C3-42CE-8F04-A99042001B98}" destId="{6D76BB5C-1DC6-4A34-89C2-22D67DFE0551}" srcOrd="0" destOrd="0" presId="urn:microsoft.com/office/officeart/2009/3/layout/HorizontalOrganizationChart"/>
    <dgm:cxn modelId="{4FBF8063-1FED-4F04-BE7C-E5D3D00C397F}" srcId="{B860AED3-4751-42CF-93B4-01E30C8552C1}" destId="{4041FDA4-6681-42B2-9AC5-D62606CDECFD}" srcOrd="1" destOrd="0" parTransId="{4AB69469-E0C5-42E6-8B23-34B068694147}" sibTransId="{1C1B78A8-F008-4ECF-AE4A-B0E402A4187A}"/>
    <dgm:cxn modelId="{EBD08244-38A7-4786-8F92-389D38EC9A46}" srcId="{82EA1C3E-A9BE-4816-819E-71F1DB6481CC}" destId="{9959EFC9-C7F9-4002-9FCD-42E50E83F453}" srcOrd="3" destOrd="0" parTransId="{85F2A99A-9155-438B-BF8C-6D2147EEE8D3}" sibTransId="{353B7FC7-A3F1-4083-8C43-5F069874AA29}"/>
    <dgm:cxn modelId="{4A61D868-A6D9-4495-A25C-2D3E19E26B35}" srcId="{52D1A86E-945E-4313-951A-CB0972911EA1}" destId="{E372D24B-F9BC-4204-B14B-6F1B21222ED4}" srcOrd="0" destOrd="0" parTransId="{2801B3C3-FA7D-40DE-836F-384F9FFE50C3}" sibTransId="{4C3A9258-5606-4DC7-BD27-D0D3FC385B88}"/>
    <dgm:cxn modelId="{4913A649-E57A-4065-BF50-822E09E4A00B}" type="presOf" srcId="{B095C48D-E650-4E71-B109-83AE473957E1}" destId="{E0DAECD0-6609-4A9D-8E48-412718768F8B}" srcOrd="0" destOrd="0" presId="urn:microsoft.com/office/officeart/2009/3/layout/HorizontalOrganizationChart"/>
    <dgm:cxn modelId="{D9C7EA69-7B56-4824-A39E-CB42C75D3A7F}" type="presOf" srcId="{F22D4532-23A1-4CC4-AF72-0DC13A26EF52}" destId="{BCB71A12-A2A1-48AA-9BC0-C6142CF9D4B1}" srcOrd="0" destOrd="0" presId="urn:microsoft.com/office/officeart/2009/3/layout/HorizontalOrganizationChart"/>
    <dgm:cxn modelId="{8A79886C-5409-466C-B1ED-25F5B0E36924}" type="presOf" srcId="{9959EFC9-C7F9-4002-9FCD-42E50E83F453}" destId="{EAA5DC9A-4C73-424C-B63D-166E5162FE55}" srcOrd="0" destOrd="0" presId="urn:microsoft.com/office/officeart/2009/3/layout/HorizontalOrganizationChart"/>
    <dgm:cxn modelId="{6102286D-22CC-45DD-A8DE-968E75F4BC84}" type="presOf" srcId="{2573A113-CEBF-42D5-975E-51EF8F8E2333}" destId="{765DD69A-61E8-4556-9D81-46EF69926E02}" srcOrd="1" destOrd="0" presId="urn:microsoft.com/office/officeart/2009/3/layout/HorizontalOrganizationChart"/>
    <dgm:cxn modelId="{E1CC556D-6D95-4B21-B4CB-90B1B189CAB9}" type="presOf" srcId="{E1A86E17-E374-4D2A-8D05-F3D3940F7D69}" destId="{DD773DC0-A24F-46DA-8B45-0A575F712924}" srcOrd="0" destOrd="0" presId="urn:microsoft.com/office/officeart/2009/3/layout/HorizontalOrganizationChart"/>
    <dgm:cxn modelId="{C9ACEF72-B54C-42C3-B620-490D3A619105}" type="presOf" srcId="{5A9E4D72-8345-4F53-B142-3FA2C4C5F7E2}" destId="{B8B503DA-B51F-4330-A0B7-6849B287F523}" srcOrd="0" destOrd="0" presId="urn:microsoft.com/office/officeart/2009/3/layout/HorizontalOrganizationChart"/>
    <dgm:cxn modelId="{5BE38973-87E2-4326-A0F9-E1679A16F8FA}" type="presOf" srcId="{994FA314-99AE-4DC4-A6EF-B104A5542211}" destId="{D792C603-6609-4661-B9E9-F573203492A3}" srcOrd="0" destOrd="0" presId="urn:microsoft.com/office/officeart/2009/3/layout/HorizontalOrganizationChart"/>
    <dgm:cxn modelId="{53A08574-E6CD-48CB-A7CA-AEC61C4A5A5B}" type="presOf" srcId="{82EA1C3E-A9BE-4816-819E-71F1DB6481CC}" destId="{499B69E4-A772-4CF0-90C1-A7A1AD5BE553}" srcOrd="1" destOrd="0" presId="urn:microsoft.com/office/officeart/2009/3/layout/HorizontalOrganizationChart"/>
    <dgm:cxn modelId="{98EF7456-861D-434A-9B16-4F036278EE28}" type="presOf" srcId="{B860AED3-4751-42CF-93B4-01E30C8552C1}" destId="{7EFCF69B-D7CA-492C-B192-F2F29CCF6CE4}" srcOrd="0" destOrd="0" presId="urn:microsoft.com/office/officeart/2009/3/layout/HorizontalOrganizationChart"/>
    <dgm:cxn modelId="{DEACE558-E166-4254-A68D-2E72EF8D411E}" srcId="{DBA8F1D0-66EC-4D35-B947-6578E7D4B3B6}" destId="{82EA1C3E-A9BE-4816-819E-71F1DB6481CC}" srcOrd="0" destOrd="0" parTransId="{F3194BB5-C77C-4F80-B653-9B5FE9E14899}" sibTransId="{A73E4205-6BCA-4F46-B97A-CD8A566118F3}"/>
    <dgm:cxn modelId="{AC8EFE58-E516-439A-8102-8969790B6C4B}" type="presOf" srcId="{EF8F3066-E65F-4025-9D9B-B1EBDF4B1F6A}" destId="{179D2AA2-8176-477D-A777-E4F34FEAD661}" srcOrd="1" destOrd="0" presId="urn:microsoft.com/office/officeart/2009/3/layout/HorizontalOrganizationChart"/>
    <dgm:cxn modelId="{8F38C17E-5067-4CB2-BB53-C8DE3B0CF7C1}" type="presOf" srcId="{07376ACF-3215-4904-BB07-EF1224FC3D19}" destId="{78ECC4B8-D622-4669-A7B3-CC9C46FD21EF}" srcOrd="0" destOrd="0" presId="urn:microsoft.com/office/officeart/2009/3/layout/HorizontalOrganizationChart"/>
    <dgm:cxn modelId="{8E710080-C939-4F3A-B608-F2310F3B9436}" srcId="{50BAE85B-E95A-4FEA-B6C7-003F47C18F03}" destId="{7CE2662E-0363-489E-81EF-E39B6920BD01}" srcOrd="0" destOrd="0" parTransId="{B095C48D-E650-4E71-B109-83AE473957E1}" sibTransId="{CF8024FE-4D6C-48FF-A6BF-D5924BD7206D}"/>
    <dgm:cxn modelId="{DD573886-2570-47A6-AEAD-7111FBE56DFE}" type="presOf" srcId="{B860AED3-4751-42CF-93B4-01E30C8552C1}" destId="{516CAC60-0E6B-4BA0-9727-A20C3B7E7A2C}" srcOrd="1" destOrd="0" presId="urn:microsoft.com/office/officeart/2009/3/layout/HorizontalOrganizationChart"/>
    <dgm:cxn modelId="{6392A38B-558F-453F-85A2-37D7A53852AE}" type="presOf" srcId="{3BA5FB73-9F67-4E0F-96A7-D82851739878}" destId="{910D38A1-6B97-444A-B46E-0DEADAF7B506}" srcOrd="0" destOrd="0" presId="urn:microsoft.com/office/officeart/2009/3/layout/HorizontalOrganizationChart"/>
    <dgm:cxn modelId="{E45ABA95-9EA0-466C-BA3B-138B636307C7}" type="presOf" srcId="{377866FB-7EE0-47F3-9B81-0BBA7F6C4180}" destId="{1DD497C9-CA35-43E4-B993-E862E12CA3CF}" srcOrd="0" destOrd="0" presId="urn:microsoft.com/office/officeart/2009/3/layout/HorizontalOrganizationChart"/>
    <dgm:cxn modelId="{88A99997-25A6-49A4-B8E5-094CF33E80CA}" type="presOf" srcId="{82EA1C3E-A9BE-4816-819E-71F1DB6481CC}" destId="{AB3FE02C-D740-4C86-9570-24B4513967D5}" srcOrd="0" destOrd="0" presId="urn:microsoft.com/office/officeart/2009/3/layout/HorizontalOrganizationChart"/>
    <dgm:cxn modelId="{BECC449C-5AE9-42C7-A981-53EDE5306864}" type="presOf" srcId="{82A56BFE-603C-4E4B-B741-49FF1F3D3E76}" destId="{5B89BA12-B27C-4A35-9105-517A220F6353}" srcOrd="0" destOrd="0" presId="urn:microsoft.com/office/officeart/2009/3/layout/HorizontalOrganizationChart"/>
    <dgm:cxn modelId="{04AE4B9F-3EA8-4F79-B1CB-64102E8E9F7F}" srcId="{52D1A86E-945E-4313-951A-CB0972911EA1}" destId="{3BA5FB73-9F67-4E0F-96A7-D82851739878}" srcOrd="2" destOrd="0" parTransId="{2D68425E-1662-41C2-B2D3-B0A938EE1CAC}" sibTransId="{86314ED1-C087-48B0-8076-270F03C3D9E7}"/>
    <dgm:cxn modelId="{8DF5ABA2-67C3-4560-974C-BA9D5BDF08EE}" srcId="{82EA1C3E-A9BE-4816-819E-71F1DB6481CC}" destId="{F22D4532-23A1-4CC4-AF72-0DC13A26EF52}" srcOrd="2" destOrd="0" parTransId="{C26529A7-80C3-42CE-8F04-A99042001B98}" sibTransId="{222344F5-5800-4EBB-9FE0-A90FAD53577A}"/>
    <dgm:cxn modelId="{4BF35AA6-234F-4ECD-BE38-9F1C4F46F799}" type="presOf" srcId="{F22D4532-23A1-4CC4-AF72-0DC13A26EF52}" destId="{44A3E0CE-7AB0-4E8B-A7E3-2F853A5332AB}" srcOrd="1" destOrd="0" presId="urn:microsoft.com/office/officeart/2009/3/layout/HorizontalOrganizationChart"/>
    <dgm:cxn modelId="{705EF7A8-F062-4391-ABCB-457940486ED0}" srcId="{EF8F3066-E65F-4025-9D9B-B1EBDF4B1F6A}" destId="{B860AED3-4751-42CF-93B4-01E30C8552C1}" srcOrd="1" destOrd="0" parTransId="{E1A86E17-E374-4D2A-8D05-F3D3940F7D69}" sibTransId="{6B2746F3-0FD4-4262-A785-9FF5CEFB8E9B}"/>
    <dgm:cxn modelId="{2B2445AD-310A-4FC5-BBB2-B400D317977C}" srcId="{B860AED3-4751-42CF-93B4-01E30C8552C1}" destId="{92DF228B-E0B7-4048-BE51-12F2545BAC10}" srcOrd="0" destOrd="0" parTransId="{377866FB-7EE0-47F3-9B81-0BBA7F6C4180}" sibTransId="{45B43BA3-D559-4D60-A019-6003FEF4E731}"/>
    <dgm:cxn modelId="{C4EDEFB0-7160-4562-A73A-30E8499B6609}" type="presOf" srcId="{2C9757DD-37D3-4764-AEF5-E62B9AF37DC2}" destId="{B6CB509C-BA71-4A5B-83E2-F3F6EE7A0D55}" srcOrd="0" destOrd="0" presId="urn:microsoft.com/office/officeart/2009/3/layout/HorizontalOrganizationChart"/>
    <dgm:cxn modelId="{782236B2-7E31-4A7E-9242-2DC7C5279666}" type="presOf" srcId="{5A9E4D72-8345-4F53-B142-3FA2C4C5F7E2}" destId="{20B5402F-F0B7-471D-B223-0404CE9A2EDD}" srcOrd="1" destOrd="0" presId="urn:microsoft.com/office/officeart/2009/3/layout/HorizontalOrganizationChart"/>
    <dgm:cxn modelId="{BFE511B7-53D3-4F89-89AF-132F30FBD228}" type="presOf" srcId="{C8747E6D-702D-441D-B8C3-DE5E6FDBA4E7}" destId="{69130E57-9BA8-47A5-8DBA-22FA05156D73}" srcOrd="0" destOrd="0" presId="urn:microsoft.com/office/officeart/2009/3/layout/HorizontalOrganizationChart"/>
    <dgm:cxn modelId="{DB5923BB-F9F8-458B-861D-00A0BE8F8CA1}" type="presOf" srcId="{97BC6505-7B0E-4806-A876-FAF47D23A237}" destId="{34EE5C95-ACDB-4CEF-83BB-9F2AB510C8DE}" srcOrd="0" destOrd="0" presId="urn:microsoft.com/office/officeart/2009/3/layout/HorizontalOrganizationChart"/>
    <dgm:cxn modelId="{D27F72BB-8470-4FC3-8688-7C204C1731E2}" type="presOf" srcId="{AD0BB8FD-C303-4F42-9CE0-28B3BE3E01C2}" destId="{39DACD71-B36E-4270-A6D1-C41CE99A99FB}" srcOrd="0" destOrd="0" presId="urn:microsoft.com/office/officeart/2009/3/layout/HorizontalOrganizationChart"/>
    <dgm:cxn modelId="{06C4D5BC-EADF-4078-BCDF-2F61D83A3075}" type="presOf" srcId="{9959EFC9-C7F9-4002-9FCD-42E50E83F453}" destId="{8EFE75C7-0B68-4EBB-924E-1D5186DBA8CD}" srcOrd="1" destOrd="0" presId="urn:microsoft.com/office/officeart/2009/3/layout/HorizontalOrganizationChart"/>
    <dgm:cxn modelId="{0BC191C0-06E6-46CF-BDCE-663D28F05D5C}" type="presOf" srcId="{2D68425E-1662-41C2-B2D3-B0A938EE1CAC}" destId="{FE0D36D9-07FE-477C-A94B-CF3E1A2F6DBC}" srcOrd="0" destOrd="0" presId="urn:microsoft.com/office/officeart/2009/3/layout/HorizontalOrganizationChart"/>
    <dgm:cxn modelId="{74FCE5C3-9091-4CE1-BFF1-334A8498FFEB}" type="presOf" srcId="{E174DD20-CEF1-4E1B-A9E6-6EFBF45A3A31}" destId="{8B926796-5153-4278-8A4B-0585E06B4644}" srcOrd="0" destOrd="0" presId="urn:microsoft.com/office/officeart/2009/3/layout/HorizontalOrganizationChart"/>
    <dgm:cxn modelId="{9FC1ABC9-7474-4F64-8A7F-D91B97B0A34A}" type="presOf" srcId="{4041FDA4-6681-42B2-9AC5-D62606CDECFD}" destId="{79305C72-CDDA-4CEC-9DD2-3F586AFB97DC}" srcOrd="1" destOrd="0" presId="urn:microsoft.com/office/officeart/2009/3/layout/HorizontalOrganizationChart"/>
    <dgm:cxn modelId="{8AB024CC-470A-4C99-9938-FEE95200509A}" type="presOf" srcId="{4145E4AC-D1E4-49AD-8373-291CE2AAD593}" destId="{4BE1CA9D-89FE-4030-B7EE-8D388C3F0946}" srcOrd="0" destOrd="0" presId="urn:microsoft.com/office/officeart/2009/3/layout/HorizontalOrganizationChart"/>
    <dgm:cxn modelId="{DDC942CF-DF9B-4144-B13C-716814F5DB64}" type="presOf" srcId="{92DF228B-E0B7-4048-BE51-12F2545BAC10}" destId="{A6888E0A-5268-468B-AACE-1B9D31FE97CC}" srcOrd="1" destOrd="0" presId="urn:microsoft.com/office/officeart/2009/3/layout/HorizontalOrganizationChart"/>
    <dgm:cxn modelId="{1BE7CECF-4015-4165-8313-884C65D57DDE}" type="presOf" srcId="{97BC6505-7B0E-4806-A876-FAF47D23A237}" destId="{461032C3-E7AA-40B4-988D-99E3B043EE94}" srcOrd="1" destOrd="0" presId="urn:microsoft.com/office/officeart/2009/3/layout/HorizontalOrganizationChart"/>
    <dgm:cxn modelId="{6B6020D4-0E2B-4D0A-8152-FDE3B9B41F21}" type="presOf" srcId="{07376ACF-3215-4904-BB07-EF1224FC3D19}" destId="{3A735BDD-1FBA-40DD-930B-F10DF66D90CF}" srcOrd="1" destOrd="0" presId="urn:microsoft.com/office/officeart/2009/3/layout/HorizontalOrganizationChart"/>
    <dgm:cxn modelId="{018F85D5-B166-456B-A83F-FC0A387FEAD9}" srcId="{82EA1C3E-A9BE-4816-819E-71F1DB6481CC}" destId="{50BAE85B-E95A-4FEA-B6C7-003F47C18F03}" srcOrd="1" destOrd="0" parTransId="{994FA314-99AE-4DC4-A6EF-B104A5542211}" sibTransId="{EF615484-986E-4A60-AF1A-C7439B84BF71}"/>
    <dgm:cxn modelId="{585F36D7-6285-4E04-96F1-6BA5D9BDEADC}" srcId="{EF8F3066-E65F-4025-9D9B-B1EBDF4B1F6A}" destId="{52D1A86E-945E-4313-951A-CB0972911EA1}" srcOrd="0" destOrd="0" parTransId="{2C9757DD-37D3-4764-AEF5-E62B9AF37DC2}" sibTransId="{4D8E2DF2-156A-42B3-B6F1-2AA718A318A0}"/>
    <dgm:cxn modelId="{19A29BDB-0018-4A3D-A80E-6766ADE44085}" srcId="{F22D4532-23A1-4CC4-AF72-0DC13A26EF52}" destId="{166089AA-0DD2-45E8-8C57-28545A520E90}" srcOrd="0" destOrd="0" parTransId="{82A56BFE-603C-4E4B-B741-49FF1F3D3E76}" sibTransId="{7A9798D6-6B94-41C5-9A45-D93583FA9660}"/>
    <dgm:cxn modelId="{5DCB8BDE-4DF8-481C-958B-7A025F1AAE11}" type="presOf" srcId="{E372D24B-F9BC-4204-B14B-6F1B21222ED4}" destId="{91A52B9A-287C-4CF1-A32A-F4C1A4B79A07}" srcOrd="1" destOrd="0" presId="urn:microsoft.com/office/officeart/2009/3/layout/HorizontalOrganizationChart"/>
    <dgm:cxn modelId="{81CCB4E7-515B-41FC-BFAF-434046BB1F20}" type="presOf" srcId="{E8BF49E8-134F-4933-A7FE-7A076024F765}" destId="{EE7F0084-4DB4-406F-AA94-92C0909EEE83}" srcOrd="1" destOrd="0" presId="urn:microsoft.com/office/officeart/2009/3/layout/HorizontalOrganizationChart"/>
    <dgm:cxn modelId="{7D165AE9-EA27-43B1-93D5-D036079F436A}" type="presOf" srcId="{E8BF49E8-134F-4933-A7FE-7A076024F765}" destId="{9EE00D2E-B836-482F-9F46-1390D1C2AFC6}" srcOrd="0" destOrd="0" presId="urn:microsoft.com/office/officeart/2009/3/layout/HorizontalOrganizationChart"/>
    <dgm:cxn modelId="{BEED91E9-ADE8-450C-8772-79955713E55F}" type="presOf" srcId="{2801B3C3-FA7D-40DE-836F-384F9FFE50C3}" destId="{7CA2D8A9-7C02-401D-A7B0-E7ADB77B3B09}" srcOrd="0" destOrd="0" presId="urn:microsoft.com/office/officeart/2009/3/layout/HorizontalOrganizationChart"/>
    <dgm:cxn modelId="{3DDD8FEA-EA46-40BA-9976-60231556DBA2}" type="presOf" srcId="{2636AAA7-5CB1-46EF-A365-9F50EBE111F1}" destId="{9C7C99B9-29C7-4601-B32C-0062F450954C}" srcOrd="0" destOrd="0" presId="urn:microsoft.com/office/officeart/2009/3/layout/HorizontalOrganizationChart"/>
    <dgm:cxn modelId="{DEEEF5EC-F871-4470-86FD-1452A22823E3}" type="presOf" srcId="{85F2A99A-9155-438B-BF8C-6D2147EEE8D3}" destId="{9CBA164B-8884-4B0E-BDF9-A78D9889E559}" srcOrd="0" destOrd="0" presId="urn:microsoft.com/office/officeart/2009/3/layout/HorizontalOrganizationChart"/>
    <dgm:cxn modelId="{0BC499ED-410C-4948-97BC-C7134BED0BE8}" type="presOf" srcId="{EF8F3066-E65F-4025-9D9B-B1EBDF4B1F6A}" destId="{C584B116-D568-40E2-9A2A-D837BA497AA9}" srcOrd="0" destOrd="0" presId="urn:microsoft.com/office/officeart/2009/3/layout/HorizontalOrganizationChart"/>
    <dgm:cxn modelId="{2DC8EBED-1FCE-45DA-9B15-465AC8AD5C24}" type="presOf" srcId="{92DF228B-E0B7-4048-BE51-12F2545BAC10}" destId="{1A028FB6-7FBE-466F-B444-08EB28B553F5}" srcOrd="0" destOrd="0" presId="urn:microsoft.com/office/officeart/2009/3/layout/HorizontalOrganizationChart"/>
    <dgm:cxn modelId="{0B5213F0-C811-4633-B5FC-D2E508AB732A}" type="presOf" srcId="{4AB69469-E0C5-42E6-8B23-34B068694147}" destId="{D261DFB6-9BC6-42CD-B2DF-813390B0CFFA}" srcOrd="0" destOrd="0" presId="urn:microsoft.com/office/officeart/2009/3/layout/HorizontalOrganizationChart"/>
    <dgm:cxn modelId="{7A0234F5-DF4F-4577-B975-908E52D12DD1}" type="presOf" srcId="{166089AA-0DD2-45E8-8C57-28545A520E90}" destId="{DF51E200-A786-474E-818A-74847D9FFB4D}" srcOrd="1" destOrd="0" presId="urn:microsoft.com/office/officeart/2009/3/layout/HorizontalOrganizationChart"/>
    <dgm:cxn modelId="{681FF2F5-B598-4DAA-A217-12E334F822D6}" srcId="{52D1A86E-945E-4313-951A-CB0972911EA1}" destId="{97BC6505-7B0E-4806-A876-FAF47D23A237}" srcOrd="1" destOrd="0" parTransId="{56B5B6D8-6114-4DD2-85F4-7AE56366D8BE}" sibTransId="{259EEE4B-10AC-45FB-B05B-19A00648862E}"/>
    <dgm:cxn modelId="{AB6876FC-1030-4EBA-97F5-8C9699F21025}" type="presOf" srcId="{67878E8B-6F4F-4337-8496-7BFE9D72BFE5}" destId="{219FEBB3-9D9B-4D66-84E9-8DE6A602EBC4}" srcOrd="0" destOrd="0" presId="urn:microsoft.com/office/officeart/2009/3/layout/HorizontalOrganizationChart"/>
    <dgm:cxn modelId="{2D8FE8FE-5995-4D23-BDBC-72DD71B1B9DB}" type="presOf" srcId="{E11A625B-0EEB-4AF1-8BE8-9E158C93AC74}" destId="{CE88311D-E951-412C-BB12-6F9FD336E559}" srcOrd="0" destOrd="0" presId="urn:microsoft.com/office/officeart/2009/3/layout/HorizontalOrganizationChart"/>
    <dgm:cxn modelId="{78CA94D3-B575-43EB-BDF1-8B73A7023967}" type="presParOf" srcId="{8220996A-13DF-41B5-B974-BC3C82490DE9}" destId="{7E62485D-39A4-4593-AA5F-2210E52DDDC5}" srcOrd="0" destOrd="0" presId="urn:microsoft.com/office/officeart/2009/3/layout/HorizontalOrganizationChart"/>
    <dgm:cxn modelId="{2E79AB48-7BC8-47CB-8E30-FE0C7EB2CECB}" type="presParOf" srcId="{7E62485D-39A4-4593-AA5F-2210E52DDDC5}" destId="{DDE84F7D-472D-418F-85F5-35E017E976C6}" srcOrd="0" destOrd="0" presId="urn:microsoft.com/office/officeart/2009/3/layout/HorizontalOrganizationChart"/>
    <dgm:cxn modelId="{9BECB816-18A3-43CD-941A-0ED0B8BA4680}" type="presParOf" srcId="{DDE84F7D-472D-418F-85F5-35E017E976C6}" destId="{AB3FE02C-D740-4C86-9570-24B4513967D5}" srcOrd="0" destOrd="0" presId="urn:microsoft.com/office/officeart/2009/3/layout/HorizontalOrganizationChart"/>
    <dgm:cxn modelId="{95202CF4-C8C4-4E8B-A2A7-3AD68329691C}" type="presParOf" srcId="{DDE84F7D-472D-418F-85F5-35E017E976C6}" destId="{499B69E4-A772-4CF0-90C1-A7A1AD5BE553}" srcOrd="1" destOrd="0" presId="urn:microsoft.com/office/officeart/2009/3/layout/HorizontalOrganizationChart"/>
    <dgm:cxn modelId="{BA231D86-DDD5-4AA9-B92D-5B2716E762E2}" type="presParOf" srcId="{7E62485D-39A4-4593-AA5F-2210E52DDDC5}" destId="{079FE303-DDAF-4791-BC21-350AE8B4EA7A}" srcOrd="1" destOrd="0" presId="urn:microsoft.com/office/officeart/2009/3/layout/HorizontalOrganizationChart"/>
    <dgm:cxn modelId="{603DD189-A2A8-4604-A502-2A641EBF527D}" type="presParOf" srcId="{7E62485D-39A4-4593-AA5F-2210E52DDDC5}" destId="{6DED4C54-7F77-45D1-B929-7E834E32211C}" srcOrd="2" destOrd="0" presId="urn:microsoft.com/office/officeart/2009/3/layout/HorizontalOrganizationChart"/>
    <dgm:cxn modelId="{CA564262-6559-46A6-8C14-41CA5A4571EF}" type="presParOf" srcId="{6DED4C54-7F77-45D1-B929-7E834E32211C}" destId="{4BE1CA9D-89FE-4030-B7EE-8D388C3F0946}" srcOrd="0" destOrd="0" presId="urn:microsoft.com/office/officeart/2009/3/layout/HorizontalOrganizationChart"/>
    <dgm:cxn modelId="{30935F5F-EE7E-4F45-A588-0725DB74881B}" type="presParOf" srcId="{6DED4C54-7F77-45D1-B929-7E834E32211C}" destId="{C198D61C-BD9C-444C-B941-173E29C551DE}" srcOrd="1" destOrd="0" presId="urn:microsoft.com/office/officeart/2009/3/layout/HorizontalOrganizationChart"/>
    <dgm:cxn modelId="{E3491EDD-AE8E-4D78-9AC5-D50395B8E841}" type="presParOf" srcId="{C198D61C-BD9C-444C-B941-173E29C551DE}" destId="{4719E9DE-5026-4A19-B22F-745210638D4D}" srcOrd="0" destOrd="0" presId="urn:microsoft.com/office/officeart/2009/3/layout/HorizontalOrganizationChart"/>
    <dgm:cxn modelId="{00783762-9222-49AD-9B48-1E04E8BA228E}" type="presParOf" srcId="{4719E9DE-5026-4A19-B22F-745210638D4D}" destId="{C584B116-D568-40E2-9A2A-D837BA497AA9}" srcOrd="0" destOrd="0" presId="urn:microsoft.com/office/officeart/2009/3/layout/HorizontalOrganizationChart"/>
    <dgm:cxn modelId="{8E193F35-FEF5-4B62-90AA-AC661C62F887}" type="presParOf" srcId="{4719E9DE-5026-4A19-B22F-745210638D4D}" destId="{179D2AA2-8176-477D-A777-E4F34FEAD661}" srcOrd="1" destOrd="0" presId="urn:microsoft.com/office/officeart/2009/3/layout/HorizontalOrganizationChart"/>
    <dgm:cxn modelId="{A354E8BD-0319-4F7F-A09F-187532547223}" type="presParOf" srcId="{C198D61C-BD9C-444C-B941-173E29C551DE}" destId="{FD2FBC79-FB4A-4E6B-8FA6-234C1A6F4E9A}" srcOrd="1" destOrd="0" presId="urn:microsoft.com/office/officeart/2009/3/layout/HorizontalOrganizationChart"/>
    <dgm:cxn modelId="{C94561DE-9A9F-4B0D-8C0B-15982EC54DBD}" type="presParOf" srcId="{C198D61C-BD9C-444C-B941-173E29C551DE}" destId="{E3BD9AE0-F6D9-473A-BA2A-3445FF80E30C}" srcOrd="2" destOrd="0" presId="urn:microsoft.com/office/officeart/2009/3/layout/HorizontalOrganizationChart"/>
    <dgm:cxn modelId="{D7C53C6A-0D24-4CC3-B473-3CE940036E30}" type="presParOf" srcId="{E3BD9AE0-F6D9-473A-BA2A-3445FF80E30C}" destId="{B6CB509C-BA71-4A5B-83E2-F3F6EE7A0D55}" srcOrd="0" destOrd="0" presId="urn:microsoft.com/office/officeart/2009/3/layout/HorizontalOrganizationChart"/>
    <dgm:cxn modelId="{AA57740D-05D4-465E-B08F-9B115D8A25CF}" type="presParOf" srcId="{E3BD9AE0-F6D9-473A-BA2A-3445FF80E30C}" destId="{039E4A0F-C68C-40A5-96D1-750DD1ED154D}" srcOrd="1" destOrd="0" presId="urn:microsoft.com/office/officeart/2009/3/layout/HorizontalOrganizationChart"/>
    <dgm:cxn modelId="{04E40993-787D-4C57-9074-C78F8DD0890B}" type="presParOf" srcId="{039E4A0F-C68C-40A5-96D1-750DD1ED154D}" destId="{41E2769C-AA40-4FAF-8F42-1767C34C092A}" srcOrd="0" destOrd="0" presId="urn:microsoft.com/office/officeart/2009/3/layout/HorizontalOrganizationChart"/>
    <dgm:cxn modelId="{BD2743AD-0EDF-429D-B223-D97BC9EE7670}" type="presParOf" srcId="{41E2769C-AA40-4FAF-8F42-1767C34C092A}" destId="{AD0D6892-260E-4B07-92BA-D12EA8DBEFCB}" srcOrd="0" destOrd="0" presId="urn:microsoft.com/office/officeart/2009/3/layout/HorizontalOrganizationChart"/>
    <dgm:cxn modelId="{0E4E8422-0672-429B-993C-7C0A909F7BD4}" type="presParOf" srcId="{41E2769C-AA40-4FAF-8F42-1767C34C092A}" destId="{53031C91-25CB-40AE-B6F3-D7E60CFCC832}" srcOrd="1" destOrd="0" presId="urn:microsoft.com/office/officeart/2009/3/layout/HorizontalOrganizationChart"/>
    <dgm:cxn modelId="{1CC3227A-55DD-40A2-B9F8-D2382AB248BD}" type="presParOf" srcId="{039E4A0F-C68C-40A5-96D1-750DD1ED154D}" destId="{B853790A-F19A-4F25-93D9-FB30FA8BB767}" srcOrd="1" destOrd="0" presId="urn:microsoft.com/office/officeart/2009/3/layout/HorizontalOrganizationChart"/>
    <dgm:cxn modelId="{01EC2F0D-45D2-446E-9D77-57BE9C267EDB}" type="presParOf" srcId="{039E4A0F-C68C-40A5-96D1-750DD1ED154D}" destId="{CDC50196-BDD0-4F8F-877B-675E8DAB7466}" srcOrd="2" destOrd="0" presId="urn:microsoft.com/office/officeart/2009/3/layout/HorizontalOrganizationChart"/>
    <dgm:cxn modelId="{B58BC228-BBD4-4DC0-8AA6-DAC7FB9A7B2C}" type="presParOf" srcId="{CDC50196-BDD0-4F8F-877B-675E8DAB7466}" destId="{7CA2D8A9-7C02-401D-A7B0-E7ADB77B3B09}" srcOrd="0" destOrd="0" presId="urn:microsoft.com/office/officeart/2009/3/layout/HorizontalOrganizationChart"/>
    <dgm:cxn modelId="{15085E46-7228-49CC-9D60-9E2CB8F53E90}" type="presParOf" srcId="{CDC50196-BDD0-4F8F-877B-675E8DAB7466}" destId="{132B3243-422F-4C84-AFC4-090E5D09BF78}" srcOrd="1" destOrd="0" presId="urn:microsoft.com/office/officeart/2009/3/layout/HorizontalOrganizationChart"/>
    <dgm:cxn modelId="{78D690DC-1AD7-4657-B866-8A365ACD3684}" type="presParOf" srcId="{132B3243-422F-4C84-AFC4-090E5D09BF78}" destId="{26C98C10-746C-4E93-BB9F-E2C194CE2C40}" srcOrd="0" destOrd="0" presId="urn:microsoft.com/office/officeart/2009/3/layout/HorizontalOrganizationChart"/>
    <dgm:cxn modelId="{391A11F3-ADD5-45F6-B50A-246947785BEC}" type="presParOf" srcId="{26C98C10-746C-4E93-BB9F-E2C194CE2C40}" destId="{A430AAD6-CCED-4DDB-9380-EFADD8A8B9A7}" srcOrd="0" destOrd="0" presId="urn:microsoft.com/office/officeart/2009/3/layout/HorizontalOrganizationChart"/>
    <dgm:cxn modelId="{D1C8CB82-2629-4F9A-A072-D392DFB7118A}" type="presParOf" srcId="{26C98C10-746C-4E93-BB9F-E2C194CE2C40}" destId="{91A52B9A-287C-4CF1-A32A-F4C1A4B79A07}" srcOrd="1" destOrd="0" presId="urn:microsoft.com/office/officeart/2009/3/layout/HorizontalOrganizationChart"/>
    <dgm:cxn modelId="{23121E26-D8A0-46CF-9097-F3ECDE4FC797}" type="presParOf" srcId="{132B3243-422F-4C84-AFC4-090E5D09BF78}" destId="{ECE4979F-D448-466D-8319-2E9C16622251}" srcOrd="1" destOrd="0" presId="urn:microsoft.com/office/officeart/2009/3/layout/HorizontalOrganizationChart"/>
    <dgm:cxn modelId="{D5EEA712-8F4D-44C9-B6B0-30EF1AAA3E26}" type="presParOf" srcId="{132B3243-422F-4C84-AFC4-090E5D09BF78}" destId="{67A09071-17CD-4431-979C-E557DBAF242E}" srcOrd="2" destOrd="0" presId="urn:microsoft.com/office/officeart/2009/3/layout/HorizontalOrganizationChart"/>
    <dgm:cxn modelId="{FE758B86-CE8A-4E74-A38B-2E24DBDD7E41}" type="presParOf" srcId="{CDC50196-BDD0-4F8F-877B-675E8DAB7466}" destId="{15FAF791-89DC-4A34-9ECB-472DDF88C0A0}" srcOrd="2" destOrd="0" presId="urn:microsoft.com/office/officeart/2009/3/layout/HorizontalOrganizationChart"/>
    <dgm:cxn modelId="{D1BDD7AE-D122-47A1-9060-ECA6A8ACD67C}" type="presParOf" srcId="{CDC50196-BDD0-4F8F-877B-675E8DAB7466}" destId="{2581B36A-E2F9-444C-BBF4-81C63FAE7886}" srcOrd="3" destOrd="0" presId="urn:microsoft.com/office/officeart/2009/3/layout/HorizontalOrganizationChart"/>
    <dgm:cxn modelId="{719526B2-BCE1-4722-B96B-7D958F341273}" type="presParOf" srcId="{2581B36A-E2F9-444C-BBF4-81C63FAE7886}" destId="{E6EBC09C-8419-4C2C-8BA3-64DB6B0AB2C2}" srcOrd="0" destOrd="0" presId="urn:microsoft.com/office/officeart/2009/3/layout/HorizontalOrganizationChart"/>
    <dgm:cxn modelId="{E26962C3-F9CA-4919-AD5F-32256CFD9AD0}" type="presParOf" srcId="{E6EBC09C-8419-4C2C-8BA3-64DB6B0AB2C2}" destId="{34EE5C95-ACDB-4CEF-83BB-9F2AB510C8DE}" srcOrd="0" destOrd="0" presId="urn:microsoft.com/office/officeart/2009/3/layout/HorizontalOrganizationChart"/>
    <dgm:cxn modelId="{44B932F8-80C1-4C48-8F7C-77EAEFC67B39}" type="presParOf" srcId="{E6EBC09C-8419-4C2C-8BA3-64DB6B0AB2C2}" destId="{461032C3-E7AA-40B4-988D-99E3B043EE94}" srcOrd="1" destOrd="0" presId="urn:microsoft.com/office/officeart/2009/3/layout/HorizontalOrganizationChart"/>
    <dgm:cxn modelId="{05945DA8-9582-4B98-B174-05193C36C22C}" type="presParOf" srcId="{2581B36A-E2F9-444C-BBF4-81C63FAE7886}" destId="{4A58FD82-CB4F-4F44-8DAA-C9734976E3D9}" srcOrd="1" destOrd="0" presId="urn:microsoft.com/office/officeart/2009/3/layout/HorizontalOrganizationChart"/>
    <dgm:cxn modelId="{97C30009-99FF-4F53-8B2D-AF7F5B1E1405}" type="presParOf" srcId="{2581B36A-E2F9-444C-BBF4-81C63FAE7886}" destId="{31238D2B-3C9C-42FE-9384-FD671C3B2FEC}" srcOrd="2" destOrd="0" presId="urn:microsoft.com/office/officeart/2009/3/layout/HorizontalOrganizationChart"/>
    <dgm:cxn modelId="{67F45AAE-20F4-4800-9183-D201A9DAF430}" type="presParOf" srcId="{CDC50196-BDD0-4F8F-877B-675E8DAB7466}" destId="{FE0D36D9-07FE-477C-A94B-CF3E1A2F6DBC}" srcOrd="4" destOrd="0" presId="urn:microsoft.com/office/officeart/2009/3/layout/HorizontalOrganizationChart"/>
    <dgm:cxn modelId="{A1EA7430-2249-4E32-B235-DB89F76588FD}" type="presParOf" srcId="{CDC50196-BDD0-4F8F-877B-675E8DAB7466}" destId="{1D72966E-AF4B-45E4-BB9B-782E434F959D}" srcOrd="5" destOrd="0" presId="urn:microsoft.com/office/officeart/2009/3/layout/HorizontalOrganizationChart"/>
    <dgm:cxn modelId="{55AA5086-4ADA-4997-9E01-04735C3476E8}" type="presParOf" srcId="{1D72966E-AF4B-45E4-BB9B-782E434F959D}" destId="{5619B0BA-9E65-4D3E-B8F9-159617A85DAD}" srcOrd="0" destOrd="0" presId="urn:microsoft.com/office/officeart/2009/3/layout/HorizontalOrganizationChart"/>
    <dgm:cxn modelId="{1A4FD37B-2047-4738-A342-75673AF5FBFE}" type="presParOf" srcId="{5619B0BA-9E65-4D3E-B8F9-159617A85DAD}" destId="{910D38A1-6B97-444A-B46E-0DEADAF7B506}" srcOrd="0" destOrd="0" presId="urn:microsoft.com/office/officeart/2009/3/layout/HorizontalOrganizationChart"/>
    <dgm:cxn modelId="{403FC046-0422-4446-964F-8318891CFAB1}" type="presParOf" srcId="{5619B0BA-9E65-4D3E-B8F9-159617A85DAD}" destId="{B01E441E-9677-44B9-BAE1-12FB8824668D}" srcOrd="1" destOrd="0" presId="urn:microsoft.com/office/officeart/2009/3/layout/HorizontalOrganizationChart"/>
    <dgm:cxn modelId="{A468B1DD-5E50-4457-9EEF-7B7640F04C0F}" type="presParOf" srcId="{1D72966E-AF4B-45E4-BB9B-782E434F959D}" destId="{F2CC3F2A-C4A7-4F3A-B6C1-8BD4EEAD5CA1}" srcOrd="1" destOrd="0" presId="urn:microsoft.com/office/officeart/2009/3/layout/HorizontalOrganizationChart"/>
    <dgm:cxn modelId="{FD8E8A0C-8E20-4F8D-9D9C-5759D60B127E}" type="presParOf" srcId="{1D72966E-AF4B-45E4-BB9B-782E434F959D}" destId="{049E124C-8C3F-4270-94AB-AB880FCF96BE}" srcOrd="2" destOrd="0" presId="urn:microsoft.com/office/officeart/2009/3/layout/HorizontalOrganizationChart"/>
    <dgm:cxn modelId="{AB1708C4-D4E1-4BDF-A1E3-0043674EEF80}" type="presParOf" srcId="{E3BD9AE0-F6D9-473A-BA2A-3445FF80E30C}" destId="{DD773DC0-A24F-46DA-8B45-0A575F712924}" srcOrd="2" destOrd="0" presId="urn:microsoft.com/office/officeart/2009/3/layout/HorizontalOrganizationChart"/>
    <dgm:cxn modelId="{A7E7F01C-3455-4873-B8DB-29A3E7DF5F0F}" type="presParOf" srcId="{E3BD9AE0-F6D9-473A-BA2A-3445FF80E30C}" destId="{CD38A550-86B0-45D7-BF68-9F8ECA5951D5}" srcOrd="3" destOrd="0" presId="urn:microsoft.com/office/officeart/2009/3/layout/HorizontalOrganizationChart"/>
    <dgm:cxn modelId="{AB4422D3-F20D-4ACE-8FE6-324AE1E16B4E}" type="presParOf" srcId="{CD38A550-86B0-45D7-BF68-9F8ECA5951D5}" destId="{F9533740-915A-4ABD-8EF3-EB0D8B7179CD}" srcOrd="0" destOrd="0" presId="urn:microsoft.com/office/officeart/2009/3/layout/HorizontalOrganizationChart"/>
    <dgm:cxn modelId="{8138AD36-BDC9-4A55-9C3F-B6D46BCC082A}" type="presParOf" srcId="{F9533740-915A-4ABD-8EF3-EB0D8B7179CD}" destId="{7EFCF69B-D7CA-492C-B192-F2F29CCF6CE4}" srcOrd="0" destOrd="0" presId="urn:microsoft.com/office/officeart/2009/3/layout/HorizontalOrganizationChart"/>
    <dgm:cxn modelId="{55C91265-3B57-4B91-94A1-0D9F0E91420B}" type="presParOf" srcId="{F9533740-915A-4ABD-8EF3-EB0D8B7179CD}" destId="{516CAC60-0E6B-4BA0-9727-A20C3B7E7A2C}" srcOrd="1" destOrd="0" presId="urn:microsoft.com/office/officeart/2009/3/layout/HorizontalOrganizationChart"/>
    <dgm:cxn modelId="{17EDB721-E25A-4FD2-89DA-C6EB474DC7B1}" type="presParOf" srcId="{CD38A550-86B0-45D7-BF68-9F8ECA5951D5}" destId="{8F4BD496-56C3-4F9E-8B7A-60D67E1BB094}" srcOrd="1" destOrd="0" presId="urn:microsoft.com/office/officeart/2009/3/layout/HorizontalOrganizationChart"/>
    <dgm:cxn modelId="{F9398AC7-B4B4-42AF-A965-C875090B2128}" type="presParOf" srcId="{CD38A550-86B0-45D7-BF68-9F8ECA5951D5}" destId="{AD0ED7B5-AD4A-481D-B3A4-C1B351788A84}" srcOrd="2" destOrd="0" presId="urn:microsoft.com/office/officeart/2009/3/layout/HorizontalOrganizationChart"/>
    <dgm:cxn modelId="{6E38AADE-9CEB-4CF7-9279-55F13B5161EE}" type="presParOf" srcId="{AD0ED7B5-AD4A-481D-B3A4-C1B351788A84}" destId="{1DD497C9-CA35-43E4-B993-E862E12CA3CF}" srcOrd="0" destOrd="0" presId="urn:microsoft.com/office/officeart/2009/3/layout/HorizontalOrganizationChart"/>
    <dgm:cxn modelId="{199D9BE4-6364-43AF-841C-BF94CDF0AAF5}" type="presParOf" srcId="{AD0ED7B5-AD4A-481D-B3A4-C1B351788A84}" destId="{7F4B04BC-A5E5-4F1B-9FAB-50D289C5EE13}" srcOrd="1" destOrd="0" presId="urn:microsoft.com/office/officeart/2009/3/layout/HorizontalOrganizationChart"/>
    <dgm:cxn modelId="{044F7580-EA0C-40D3-A561-FDECDC6C371D}" type="presParOf" srcId="{7F4B04BC-A5E5-4F1B-9FAB-50D289C5EE13}" destId="{32AF9975-4CF4-47E0-85FD-DD7EAA15D0B7}" srcOrd="0" destOrd="0" presId="urn:microsoft.com/office/officeart/2009/3/layout/HorizontalOrganizationChart"/>
    <dgm:cxn modelId="{29D66883-7746-4C3A-9875-7A93EEEB5EE9}" type="presParOf" srcId="{32AF9975-4CF4-47E0-85FD-DD7EAA15D0B7}" destId="{1A028FB6-7FBE-466F-B444-08EB28B553F5}" srcOrd="0" destOrd="0" presId="urn:microsoft.com/office/officeart/2009/3/layout/HorizontalOrganizationChart"/>
    <dgm:cxn modelId="{081D2318-A775-4529-85BD-0409411B7942}" type="presParOf" srcId="{32AF9975-4CF4-47E0-85FD-DD7EAA15D0B7}" destId="{A6888E0A-5268-468B-AACE-1B9D31FE97CC}" srcOrd="1" destOrd="0" presId="urn:microsoft.com/office/officeart/2009/3/layout/HorizontalOrganizationChart"/>
    <dgm:cxn modelId="{3CD7BFFB-6714-4C3B-A901-DE2AE5FA400C}" type="presParOf" srcId="{7F4B04BC-A5E5-4F1B-9FAB-50D289C5EE13}" destId="{529CC42C-E95E-4E45-9715-34099E8A81FA}" srcOrd="1" destOrd="0" presId="urn:microsoft.com/office/officeart/2009/3/layout/HorizontalOrganizationChart"/>
    <dgm:cxn modelId="{73A422E5-04D5-4AC8-BD34-DA0360D846F0}" type="presParOf" srcId="{7F4B04BC-A5E5-4F1B-9FAB-50D289C5EE13}" destId="{5DAE0054-CD3D-4F50-ADA4-CEC95DBC1FCF}" srcOrd="2" destOrd="0" presId="urn:microsoft.com/office/officeart/2009/3/layout/HorizontalOrganizationChart"/>
    <dgm:cxn modelId="{A3944E94-9857-4ABC-86BE-7B33AD07FB3C}" type="presParOf" srcId="{AD0ED7B5-AD4A-481D-B3A4-C1B351788A84}" destId="{D261DFB6-9BC6-42CD-B2DF-813390B0CFFA}" srcOrd="2" destOrd="0" presId="urn:microsoft.com/office/officeart/2009/3/layout/HorizontalOrganizationChart"/>
    <dgm:cxn modelId="{29190A66-B25B-4F7A-85E8-9B9F7DC85E6A}" type="presParOf" srcId="{AD0ED7B5-AD4A-481D-B3A4-C1B351788A84}" destId="{361E78E8-5851-4C98-89A1-ED5E8A5C5F5D}" srcOrd="3" destOrd="0" presId="urn:microsoft.com/office/officeart/2009/3/layout/HorizontalOrganizationChart"/>
    <dgm:cxn modelId="{460384BC-C0D2-4E4E-A35F-3964A424D741}" type="presParOf" srcId="{361E78E8-5851-4C98-89A1-ED5E8A5C5F5D}" destId="{80D58596-4023-4CE0-B970-56DC8BF50CEF}" srcOrd="0" destOrd="0" presId="urn:microsoft.com/office/officeart/2009/3/layout/HorizontalOrganizationChart"/>
    <dgm:cxn modelId="{E321C28F-CF9B-4C3B-8E21-155DC99DDB06}" type="presParOf" srcId="{80D58596-4023-4CE0-B970-56DC8BF50CEF}" destId="{5E251503-3602-4CBA-9833-E8B51A36D50A}" srcOrd="0" destOrd="0" presId="urn:microsoft.com/office/officeart/2009/3/layout/HorizontalOrganizationChart"/>
    <dgm:cxn modelId="{3F08D2D8-5DB3-40E9-B9FA-CA6F4D45439C}" type="presParOf" srcId="{80D58596-4023-4CE0-B970-56DC8BF50CEF}" destId="{79305C72-CDDA-4CEC-9DD2-3F586AFB97DC}" srcOrd="1" destOrd="0" presId="urn:microsoft.com/office/officeart/2009/3/layout/HorizontalOrganizationChart"/>
    <dgm:cxn modelId="{D98D9444-C8EC-4FF5-80E6-2C5317472FED}" type="presParOf" srcId="{361E78E8-5851-4C98-89A1-ED5E8A5C5F5D}" destId="{66BBDE67-2EB1-464B-BB5F-0EADAF40A788}" srcOrd="1" destOrd="0" presId="urn:microsoft.com/office/officeart/2009/3/layout/HorizontalOrganizationChart"/>
    <dgm:cxn modelId="{8C942E5F-D770-4BFF-B856-84477137CDEC}" type="presParOf" srcId="{361E78E8-5851-4C98-89A1-ED5E8A5C5F5D}" destId="{C051F81C-169A-49FA-8247-9829ED909517}" srcOrd="2" destOrd="0" presId="urn:microsoft.com/office/officeart/2009/3/layout/HorizontalOrganizationChart"/>
    <dgm:cxn modelId="{A77BEE99-05F6-48DB-8064-42ED685E80E9}" type="presParOf" srcId="{AD0ED7B5-AD4A-481D-B3A4-C1B351788A84}" destId="{8B926796-5153-4278-8A4B-0585E06B4644}" srcOrd="4" destOrd="0" presId="urn:microsoft.com/office/officeart/2009/3/layout/HorizontalOrganizationChart"/>
    <dgm:cxn modelId="{DF8D6B02-72DC-4EB8-A983-25A0A417CCE2}" type="presParOf" srcId="{AD0ED7B5-AD4A-481D-B3A4-C1B351788A84}" destId="{3365BD44-EE03-4A1D-84A3-D97AE35034D2}" srcOrd="5" destOrd="0" presId="urn:microsoft.com/office/officeart/2009/3/layout/HorizontalOrganizationChart"/>
    <dgm:cxn modelId="{04BA9F7E-ABB6-4F0E-8F61-3B44FDA156B9}" type="presParOf" srcId="{3365BD44-EE03-4A1D-84A3-D97AE35034D2}" destId="{AF2EA8EC-0913-499C-A467-6FA52ABAE2F6}" srcOrd="0" destOrd="0" presId="urn:microsoft.com/office/officeart/2009/3/layout/HorizontalOrganizationChart"/>
    <dgm:cxn modelId="{29C588E8-89E2-472D-94D3-A624D5CD8863}" type="presParOf" srcId="{AF2EA8EC-0913-499C-A467-6FA52ABAE2F6}" destId="{CE88311D-E951-412C-BB12-6F9FD336E559}" srcOrd="0" destOrd="0" presId="urn:microsoft.com/office/officeart/2009/3/layout/HorizontalOrganizationChart"/>
    <dgm:cxn modelId="{72728C16-9786-45A9-8A4A-E470B3D31E82}" type="presParOf" srcId="{AF2EA8EC-0913-499C-A467-6FA52ABAE2F6}" destId="{68A878C5-E1ED-42AA-85FC-9628E0A15BF0}" srcOrd="1" destOrd="0" presId="urn:microsoft.com/office/officeart/2009/3/layout/HorizontalOrganizationChart"/>
    <dgm:cxn modelId="{14DBBC06-C3AD-4B13-B66F-FBA5F8F1D080}" type="presParOf" srcId="{3365BD44-EE03-4A1D-84A3-D97AE35034D2}" destId="{A5DBEBC8-ACA3-4E67-B6B4-17BCBA21CF3E}" srcOrd="1" destOrd="0" presId="urn:microsoft.com/office/officeart/2009/3/layout/HorizontalOrganizationChart"/>
    <dgm:cxn modelId="{FB1CC703-4805-4E7F-9084-014A84D9DF0A}" type="presParOf" srcId="{3365BD44-EE03-4A1D-84A3-D97AE35034D2}" destId="{8D603D7F-B9D6-470A-B1AD-90A12EE86D50}" srcOrd="2" destOrd="0" presId="urn:microsoft.com/office/officeart/2009/3/layout/HorizontalOrganizationChart"/>
    <dgm:cxn modelId="{0C899C41-C528-4A06-BCD7-E5EA7C617AF3}" type="presParOf" srcId="{6DED4C54-7F77-45D1-B929-7E834E32211C}" destId="{D792C603-6609-4661-B9E9-F573203492A3}" srcOrd="2" destOrd="0" presId="urn:microsoft.com/office/officeart/2009/3/layout/HorizontalOrganizationChart"/>
    <dgm:cxn modelId="{DA56CF93-A340-4821-A257-26E87AF2F448}" type="presParOf" srcId="{6DED4C54-7F77-45D1-B929-7E834E32211C}" destId="{C3B5A720-CD15-4801-ACE3-F2C30FF74D2F}" srcOrd="3" destOrd="0" presId="urn:microsoft.com/office/officeart/2009/3/layout/HorizontalOrganizationChart"/>
    <dgm:cxn modelId="{E76DC100-2ADE-4991-AEEA-CECFBDCEB52C}" type="presParOf" srcId="{C3B5A720-CD15-4801-ACE3-F2C30FF74D2F}" destId="{B696D3A6-2CF9-4603-A34E-7769E0A2CD7F}" srcOrd="0" destOrd="0" presId="urn:microsoft.com/office/officeart/2009/3/layout/HorizontalOrganizationChart"/>
    <dgm:cxn modelId="{1C53036F-5F9D-41C7-8798-DE280B90B12A}" type="presParOf" srcId="{B696D3A6-2CF9-4603-A34E-7769E0A2CD7F}" destId="{6D243BD3-952A-4E28-926E-A82CDE02700B}" srcOrd="0" destOrd="0" presId="urn:microsoft.com/office/officeart/2009/3/layout/HorizontalOrganizationChart"/>
    <dgm:cxn modelId="{881A5963-02FF-4F83-9685-22FFB520E3E7}" type="presParOf" srcId="{B696D3A6-2CF9-4603-A34E-7769E0A2CD7F}" destId="{06D04C47-0CC3-48DB-90F4-A0FBCD4750A5}" srcOrd="1" destOrd="0" presId="urn:microsoft.com/office/officeart/2009/3/layout/HorizontalOrganizationChart"/>
    <dgm:cxn modelId="{CFA8185C-120D-430F-8231-1A7DCD0EEFC4}" type="presParOf" srcId="{C3B5A720-CD15-4801-ACE3-F2C30FF74D2F}" destId="{2FD0161D-7F7A-468B-B5F8-32F52C93F873}" srcOrd="1" destOrd="0" presId="urn:microsoft.com/office/officeart/2009/3/layout/HorizontalOrganizationChart"/>
    <dgm:cxn modelId="{348E2EBB-84DE-4EBA-8A81-E509AE6B5789}" type="presParOf" srcId="{C3B5A720-CD15-4801-ACE3-F2C30FF74D2F}" destId="{999031E4-E8E7-479D-BC62-9A70F97FE65A}" srcOrd="2" destOrd="0" presId="urn:microsoft.com/office/officeart/2009/3/layout/HorizontalOrganizationChart"/>
    <dgm:cxn modelId="{91CD6A4B-D1F3-4299-B9BB-9B1D4D1AFE0C}" type="presParOf" srcId="{999031E4-E8E7-479D-BC62-9A70F97FE65A}" destId="{E0DAECD0-6609-4A9D-8E48-412718768F8B}" srcOrd="0" destOrd="0" presId="urn:microsoft.com/office/officeart/2009/3/layout/HorizontalOrganizationChart"/>
    <dgm:cxn modelId="{AF10FA44-6F98-4A04-B2DE-8D54895E18B7}" type="presParOf" srcId="{999031E4-E8E7-479D-BC62-9A70F97FE65A}" destId="{E5689EC2-1D50-4899-8D08-55785344034D}" srcOrd="1" destOrd="0" presId="urn:microsoft.com/office/officeart/2009/3/layout/HorizontalOrganizationChart"/>
    <dgm:cxn modelId="{60A3E7E9-E529-496B-8553-7B704C6C6C77}" type="presParOf" srcId="{E5689EC2-1D50-4899-8D08-55785344034D}" destId="{318D72B9-EBA4-4B1A-871F-F94BC1CFED7A}" srcOrd="0" destOrd="0" presId="urn:microsoft.com/office/officeart/2009/3/layout/HorizontalOrganizationChart"/>
    <dgm:cxn modelId="{F9F4204B-0641-43B4-8C64-F6AD7A634464}" type="presParOf" srcId="{318D72B9-EBA4-4B1A-871F-F94BC1CFED7A}" destId="{B6B07588-4E40-45D9-8945-BD1E079007F0}" srcOrd="0" destOrd="0" presId="urn:microsoft.com/office/officeart/2009/3/layout/HorizontalOrganizationChart"/>
    <dgm:cxn modelId="{A3624BB2-3060-4830-A642-D53FEF6D8B01}" type="presParOf" srcId="{318D72B9-EBA4-4B1A-871F-F94BC1CFED7A}" destId="{1EC357B3-774D-467F-9A05-44B388CCAAFC}" srcOrd="1" destOrd="0" presId="urn:microsoft.com/office/officeart/2009/3/layout/HorizontalOrganizationChart"/>
    <dgm:cxn modelId="{E61BB11C-3F7F-4690-996E-22AFD2CD6304}" type="presParOf" srcId="{E5689EC2-1D50-4899-8D08-55785344034D}" destId="{7B63D699-8795-45A6-AE16-4BD6BF1A181B}" srcOrd="1" destOrd="0" presId="urn:microsoft.com/office/officeart/2009/3/layout/HorizontalOrganizationChart"/>
    <dgm:cxn modelId="{4A0667E3-9F4A-4139-8132-0309B31ED94E}" type="presParOf" srcId="{E5689EC2-1D50-4899-8D08-55785344034D}" destId="{F38D6BBF-E4AD-45D5-9D66-16E1E240A47E}" srcOrd="2" destOrd="0" presId="urn:microsoft.com/office/officeart/2009/3/layout/HorizontalOrganizationChart"/>
    <dgm:cxn modelId="{32F76238-8240-41B3-A35D-8072CAC9B865}" type="presParOf" srcId="{999031E4-E8E7-479D-BC62-9A70F97FE65A}" destId="{69130E57-9BA8-47A5-8DBA-22FA05156D73}" srcOrd="2" destOrd="0" presId="urn:microsoft.com/office/officeart/2009/3/layout/HorizontalOrganizationChart"/>
    <dgm:cxn modelId="{EEC652EE-2F75-447E-9BBC-ABBA1A1D2897}" type="presParOf" srcId="{999031E4-E8E7-479D-BC62-9A70F97FE65A}" destId="{D3604933-C0B7-4D83-8B18-14CBE70AA218}" srcOrd="3" destOrd="0" presId="urn:microsoft.com/office/officeart/2009/3/layout/HorizontalOrganizationChart"/>
    <dgm:cxn modelId="{3F065EA7-BB24-474F-B2A8-D0E93A606910}" type="presParOf" srcId="{D3604933-C0B7-4D83-8B18-14CBE70AA218}" destId="{B8FD5106-9F13-45F1-957B-320C6C7799FA}" srcOrd="0" destOrd="0" presId="urn:microsoft.com/office/officeart/2009/3/layout/HorizontalOrganizationChart"/>
    <dgm:cxn modelId="{2FA71374-C12C-4BDE-929E-808B0EC71ABE}" type="presParOf" srcId="{B8FD5106-9F13-45F1-957B-320C6C7799FA}" destId="{78ECC4B8-D622-4669-A7B3-CC9C46FD21EF}" srcOrd="0" destOrd="0" presId="urn:microsoft.com/office/officeart/2009/3/layout/HorizontalOrganizationChart"/>
    <dgm:cxn modelId="{5765F2E5-9E68-4AF1-9B8C-8D8E7A94D2C6}" type="presParOf" srcId="{B8FD5106-9F13-45F1-957B-320C6C7799FA}" destId="{3A735BDD-1FBA-40DD-930B-F10DF66D90CF}" srcOrd="1" destOrd="0" presId="urn:microsoft.com/office/officeart/2009/3/layout/HorizontalOrganizationChart"/>
    <dgm:cxn modelId="{04A80A36-935F-4C82-A9F8-399C5398B7E0}" type="presParOf" srcId="{D3604933-C0B7-4D83-8B18-14CBE70AA218}" destId="{D1CC98D1-24B4-4096-8E6E-DD48B5D83C5B}" srcOrd="1" destOrd="0" presId="urn:microsoft.com/office/officeart/2009/3/layout/HorizontalOrganizationChart"/>
    <dgm:cxn modelId="{1A577A1B-7817-4F2D-9873-45252379F34B}" type="presParOf" srcId="{D3604933-C0B7-4D83-8B18-14CBE70AA218}" destId="{E3F0882F-5FAC-4ADF-90B2-4A812D990DF9}" srcOrd="2" destOrd="0" presId="urn:microsoft.com/office/officeart/2009/3/layout/HorizontalOrganizationChart"/>
    <dgm:cxn modelId="{FF56EBCD-2FE2-4F32-AF7B-E9A05D4077B1}" type="presParOf" srcId="{6DED4C54-7F77-45D1-B929-7E834E32211C}" destId="{6D76BB5C-1DC6-4A34-89C2-22D67DFE0551}" srcOrd="4" destOrd="0" presId="urn:microsoft.com/office/officeart/2009/3/layout/HorizontalOrganizationChart"/>
    <dgm:cxn modelId="{C1965C91-3D8B-4DD9-9801-7FFEC3515135}" type="presParOf" srcId="{6DED4C54-7F77-45D1-B929-7E834E32211C}" destId="{F41EB0E4-A547-46C1-A845-802FBAB7FB8C}" srcOrd="5" destOrd="0" presId="urn:microsoft.com/office/officeart/2009/3/layout/HorizontalOrganizationChart"/>
    <dgm:cxn modelId="{523B767B-CD06-4750-99E7-E5429B492E8C}" type="presParOf" srcId="{F41EB0E4-A547-46C1-A845-802FBAB7FB8C}" destId="{C507F8D6-1EA9-4D84-B2B4-F668F3A66894}" srcOrd="0" destOrd="0" presId="urn:microsoft.com/office/officeart/2009/3/layout/HorizontalOrganizationChart"/>
    <dgm:cxn modelId="{7DD4E0E4-C3D3-42A1-B3B4-725D33D8ED52}" type="presParOf" srcId="{C507F8D6-1EA9-4D84-B2B4-F668F3A66894}" destId="{BCB71A12-A2A1-48AA-9BC0-C6142CF9D4B1}" srcOrd="0" destOrd="0" presId="urn:microsoft.com/office/officeart/2009/3/layout/HorizontalOrganizationChart"/>
    <dgm:cxn modelId="{789924A9-C528-44CD-A0E8-87C2616C0CB3}" type="presParOf" srcId="{C507F8D6-1EA9-4D84-B2B4-F668F3A66894}" destId="{44A3E0CE-7AB0-4E8B-A7E3-2F853A5332AB}" srcOrd="1" destOrd="0" presId="urn:microsoft.com/office/officeart/2009/3/layout/HorizontalOrganizationChart"/>
    <dgm:cxn modelId="{9B55DC71-CF0E-49BF-A621-67E983355623}" type="presParOf" srcId="{F41EB0E4-A547-46C1-A845-802FBAB7FB8C}" destId="{28834C1F-9881-4322-A23F-312E9F8CD5D6}" srcOrd="1" destOrd="0" presId="urn:microsoft.com/office/officeart/2009/3/layout/HorizontalOrganizationChart"/>
    <dgm:cxn modelId="{A1D64B04-0DDE-4A7A-938B-D50D9FB14165}" type="presParOf" srcId="{F41EB0E4-A547-46C1-A845-802FBAB7FB8C}" destId="{FC29C67B-010C-4D3E-83CE-4F7927AD5439}" srcOrd="2" destOrd="0" presId="urn:microsoft.com/office/officeart/2009/3/layout/HorizontalOrganizationChart"/>
    <dgm:cxn modelId="{E66828BF-85F8-49D4-A3FD-DDA4D8052C34}" type="presParOf" srcId="{FC29C67B-010C-4D3E-83CE-4F7927AD5439}" destId="{5B89BA12-B27C-4A35-9105-517A220F6353}" srcOrd="0" destOrd="0" presId="urn:microsoft.com/office/officeart/2009/3/layout/HorizontalOrganizationChart"/>
    <dgm:cxn modelId="{E0FEE2C9-65BC-4B27-A35C-38D948EED629}" type="presParOf" srcId="{FC29C67B-010C-4D3E-83CE-4F7927AD5439}" destId="{7F69A71D-F2F8-4F1A-A2DD-BADA436FC0C6}" srcOrd="1" destOrd="0" presId="urn:microsoft.com/office/officeart/2009/3/layout/HorizontalOrganizationChart"/>
    <dgm:cxn modelId="{BF3A482A-601C-493F-AB05-A056C6181C99}" type="presParOf" srcId="{7F69A71D-F2F8-4F1A-A2DD-BADA436FC0C6}" destId="{67C63D36-1E26-4F51-90D4-2FAAFC9718D1}" srcOrd="0" destOrd="0" presId="urn:microsoft.com/office/officeart/2009/3/layout/HorizontalOrganizationChart"/>
    <dgm:cxn modelId="{159027B5-8278-4985-8B25-9F318FF82D02}" type="presParOf" srcId="{67C63D36-1E26-4F51-90D4-2FAAFC9718D1}" destId="{E622D9EA-90A7-4D17-88D3-341FEEEAE09B}" srcOrd="0" destOrd="0" presId="urn:microsoft.com/office/officeart/2009/3/layout/HorizontalOrganizationChart"/>
    <dgm:cxn modelId="{E3C77506-65D9-441E-8F52-B1A7FB0E35ED}" type="presParOf" srcId="{67C63D36-1E26-4F51-90D4-2FAAFC9718D1}" destId="{DF51E200-A786-474E-818A-74847D9FFB4D}" srcOrd="1" destOrd="0" presId="urn:microsoft.com/office/officeart/2009/3/layout/HorizontalOrganizationChart"/>
    <dgm:cxn modelId="{6825659D-8C15-4C27-B9E6-A5F0E4DEAF2E}" type="presParOf" srcId="{7F69A71D-F2F8-4F1A-A2DD-BADA436FC0C6}" destId="{0782BC2D-EEFF-4701-88ED-555CD8ED0C91}" srcOrd="1" destOrd="0" presId="urn:microsoft.com/office/officeart/2009/3/layout/HorizontalOrganizationChart"/>
    <dgm:cxn modelId="{F503DDAD-FC53-4B61-8EF3-0F4AB8E10D65}" type="presParOf" srcId="{7F69A71D-F2F8-4F1A-A2DD-BADA436FC0C6}" destId="{5F816662-97EE-4EBF-9D77-675C581D81F6}" srcOrd="2" destOrd="0" presId="urn:microsoft.com/office/officeart/2009/3/layout/HorizontalOrganizationChart"/>
    <dgm:cxn modelId="{06200733-1E6B-4937-8C0D-F78A67076664}" type="presParOf" srcId="{FC29C67B-010C-4D3E-83CE-4F7927AD5439}" destId="{39DACD71-B36E-4270-A6D1-C41CE99A99FB}" srcOrd="2" destOrd="0" presId="urn:microsoft.com/office/officeart/2009/3/layout/HorizontalOrganizationChart"/>
    <dgm:cxn modelId="{2FFFBEC3-5C74-4D96-85F9-EA2CC40D20F8}" type="presParOf" srcId="{FC29C67B-010C-4D3E-83CE-4F7927AD5439}" destId="{A39978F0-4D5F-473F-B825-2AB15F858DC6}" srcOrd="3" destOrd="0" presId="urn:microsoft.com/office/officeart/2009/3/layout/HorizontalOrganizationChart"/>
    <dgm:cxn modelId="{CA413D4F-E317-42CF-A0DE-C20B53E5C3F5}" type="presParOf" srcId="{A39978F0-4D5F-473F-B825-2AB15F858DC6}" destId="{1913B606-4D0B-480F-A007-408C7EAF18D3}" srcOrd="0" destOrd="0" presId="urn:microsoft.com/office/officeart/2009/3/layout/HorizontalOrganizationChart"/>
    <dgm:cxn modelId="{4E975AFA-0676-4BA0-A566-201AC556E1DF}" type="presParOf" srcId="{1913B606-4D0B-480F-A007-408C7EAF18D3}" destId="{9EE00D2E-B836-482F-9F46-1390D1C2AFC6}" srcOrd="0" destOrd="0" presId="urn:microsoft.com/office/officeart/2009/3/layout/HorizontalOrganizationChart"/>
    <dgm:cxn modelId="{0A0E52ED-6C13-411B-A1A7-2481AFBE5941}" type="presParOf" srcId="{1913B606-4D0B-480F-A007-408C7EAF18D3}" destId="{EE7F0084-4DB4-406F-AA94-92C0909EEE83}" srcOrd="1" destOrd="0" presId="urn:microsoft.com/office/officeart/2009/3/layout/HorizontalOrganizationChart"/>
    <dgm:cxn modelId="{CDAE69F0-CE75-45FC-846E-E4C558F5E5CA}" type="presParOf" srcId="{A39978F0-4D5F-473F-B825-2AB15F858DC6}" destId="{37B5C1C5-38DD-400A-82B1-0F276607F61B}" srcOrd="1" destOrd="0" presId="urn:microsoft.com/office/officeart/2009/3/layout/HorizontalOrganizationChart"/>
    <dgm:cxn modelId="{72D3B3A9-7ECE-4FA2-B640-27A3B2DB54A6}" type="presParOf" srcId="{A39978F0-4D5F-473F-B825-2AB15F858DC6}" destId="{9A1A70D7-D1D8-40F0-B0AC-54A7F5064D95}" srcOrd="2" destOrd="0" presId="urn:microsoft.com/office/officeart/2009/3/layout/HorizontalOrganizationChart"/>
    <dgm:cxn modelId="{FA463FC1-4861-41E8-97ED-64D74BFEB50F}" type="presParOf" srcId="{6DED4C54-7F77-45D1-B929-7E834E32211C}" destId="{9CBA164B-8884-4B0E-BDF9-A78D9889E559}" srcOrd="6" destOrd="0" presId="urn:microsoft.com/office/officeart/2009/3/layout/HorizontalOrganizationChart"/>
    <dgm:cxn modelId="{567038AF-C210-43BF-8100-521876BE69EA}" type="presParOf" srcId="{6DED4C54-7F77-45D1-B929-7E834E32211C}" destId="{B5ED757A-8140-4CDE-A32A-77930CC80ADF}" srcOrd="7" destOrd="0" presId="urn:microsoft.com/office/officeart/2009/3/layout/HorizontalOrganizationChart"/>
    <dgm:cxn modelId="{3D95675E-4C5A-460B-8DE6-E9580A724FFE}" type="presParOf" srcId="{B5ED757A-8140-4CDE-A32A-77930CC80ADF}" destId="{312644AE-94E3-405D-B736-CF2E20A3619B}" srcOrd="0" destOrd="0" presId="urn:microsoft.com/office/officeart/2009/3/layout/HorizontalOrganizationChart"/>
    <dgm:cxn modelId="{7C3CEE71-9E63-4536-B490-A9A23BD2A440}" type="presParOf" srcId="{312644AE-94E3-405D-B736-CF2E20A3619B}" destId="{EAA5DC9A-4C73-424C-B63D-166E5162FE55}" srcOrd="0" destOrd="0" presId="urn:microsoft.com/office/officeart/2009/3/layout/HorizontalOrganizationChart"/>
    <dgm:cxn modelId="{AED1F429-689D-4ABB-9B00-41F00BB31B4B}" type="presParOf" srcId="{312644AE-94E3-405D-B736-CF2E20A3619B}" destId="{8EFE75C7-0B68-4EBB-924E-1D5186DBA8CD}" srcOrd="1" destOrd="0" presId="urn:microsoft.com/office/officeart/2009/3/layout/HorizontalOrganizationChart"/>
    <dgm:cxn modelId="{13F65F48-0C0E-4858-8E46-8236DF041650}" type="presParOf" srcId="{B5ED757A-8140-4CDE-A32A-77930CC80ADF}" destId="{2CEEF6FE-E021-4477-B312-6C0A44306FFE}" srcOrd="1" destOrd="0" presId="urn:microsoft.com/office/officeart/2009/3/layout/HorizontalOrganizationChart"/>
    <dgm:cxn modelId="{87760D53-27A8-435C-8055-109084BC181F}" type="presParOf" srcId="{B5ED757A-8140-4CDE-A32A-77930CC80ADF}" destId="{B2F815B6-8868-441D-987C-5296D872D7A0}" srcOrd="2" destOrd="0" presId="urn:microsoft.com/office/officeart/2009/3/layout/HorizontalOrganizationChart"/>
    <dgm:cxn modelId="{6F90C295-6324-4744-A887-682C31BDAAF4}" type="presParOf" srcId="{B2F815B6-8868-441D-987C-5296D872D7A0}" destId="{219FEBB3-9D9B-4D66-84E9-8DE6A602EBC4}" srcOrd="0" destOrd="0" presId="urn:microsoft.com/office/officeart/2009/3/layout/HorizontalOrganizationChart"/>
    <dgm:cxn modelId="{269F95A6-59CD-44EC-9468-4C49B7931EA7}" type="presParOf" srcId="{B2F815B6-8868-441D-987C-5296D872D7A0}" destId="{039C8CB2-69A5-4B48-A820-42D7808FFFC9}" srcOrd="1" destOrd="0" presId="urn:microsoft.com/office/officeart/2009/3/layout/HorizontalOrganizationChart"/>
    <dgm:cxn modelId="{6A8ACF86-5993-4882-9EE4-43E3738AB67B}" type="presParOf" srcId="{039C8CB2-69A5-4B48-A820-42D7808FFFC9}" destId="{78DBEAA8-D7B5-4A3C-AD16-A66CF6901901}" srcOrd="0" destOrd="0" presId="urn:microsoft.com/office/officeart/2009/3/layout/HorizontalOrganizationChart"/>
    <dgm:cxn modelId="{56C646BD-D669-48B7-AE84-5CF20107CB7B}" type="presParOf" srcId="{78DBEAA8-D7B5-4A3C-AD16-A66CF6901901}" destId="{A2051F0C-3527-4A02-9378-78EA568AAC3A}" srcOrd="0" destOrd="0" presId="urn:microsoft.com/office/officeart/2009/3/layout/HorizontalOrganizationChart"/>
    <dgm:cxn modelId="{591395CC-0668-42FA-B1B6-E55642C9ABA3}" type="presParOf" srcId="{78DBEAA8-D7B5-4A3C-AD16-A66CF6901901}" destId="{765DD69A-61E8-4556-9D81-46EF69926E02}" srcOrd="1" destOrd="0" presId="urn:microsoft.com/office/officeart/2009/3/layout/HorizontalOrganizationChart"/>
    <dgm:cxn modelId="{FB1E3C2F-F349-47B1-9D86-DB2D5CE4ABB6}" type="presParOf" srcId="{039C8CB2-69A5-4B48-A820-42D7808FFFC9}" destId="{4551C586-63BE-4AE4-B186-900D988A459C}" srcOrd="1" destOrd="0" presId="urn:microsoft.com/office/officeart/2009/3/layout/HorizontalOrganizationChart"/>
    <dgm:cxn modelId="{E9F9447E-90CE-4912-B51A-5BF33E212874}" type="presParOf" srcId="{039C8CB2-69A5-4B48-A820-42D7808FFFC9}" destId="{78B0D24C-CB3A-4C44-9274-E3BA3CF4BF34}" srcOrd="2" destOrd="0" presId="urn:microsoft.com/office/officeart/2009/3/layout/HorizontalOrganizationChart"/>
    <dgm:cxn modelId="{D01D622A-11BA-48CD-AE27-718BC9783DF8}" type="presParOf" srcId="{B2F815B6-8868-441D-987C-5296D872D7A0}" destId="{9C7C99B9-29C7-4601-B32C-0062F450954C}" srcOrd="2" destOrd="0" presId="urn:microsoft.com/office/officeart/2009/3/layout/HorizontalOrganizationChart"/>
    <dgm:cxn modelId="{B874D5A2-82D1-4A4D-965F-BD39341A2F03}" type="presParOf" srcId="{B2F815B6-8868-441D-987C-5296D872D7A0}" destId="{B683B400-69FE-4DBE-BD51-667A514378A2}" srcOrd="3" destOrd="0" presId="urn:microsoft.com/office/officeart/2009/3/layout/HorizontalOrganizationChart"/>
    <dgm:cxn modelId="{8EA7F86D-380A-494A-8B87-CC58C0B6D3B5}" type="presParOf" srcId="{B683B400-69FE-4DBE-BD51-667A514378A2}" destId="{9CB28708-2902-4166-AD37-D1702FAB2384}" srcOrd="0" destOrd="0" presId="urn:microsoft.com/office/officeart/2009/3/layout/HorizontalOrganizationChart"/>
    <dgm:cxn modelId="{6DB40D73-EA6D-4DF6-B7E2-910C561C0202}" type="presParOf" srcId="{9CB28708-2902-4166-AD37-D1702FAB2384}" destId="{B8B503DA-B51F-4330-A0B7-6849B287F523}" srcOrd="0" destOrd="0" presId="urn:microsoft.com/office/officeart/2009/3/layout/HorizontalOrganizationChart"/>
    <dgm:cxn modelId="{EA65D410-37FB-4794-8924-600FD415E9BA}" type="presParOf" srcId="{9CB28708-2902-4166-AD37-D1702FAB2384}" destId="{20B5402F-F0B7-471D-B223-0404CE9A2EDD}" srcOrd="1" destOrd="0" presId="urn:microsoft.com/office/officeart/2009/3/layout/HorizontalOrganizationChart"/>
    <dgm:cxn modelId="{74F8AA4F-17BE-42AA-A2C6-58EB95B56BF9}" type="presParOf" srcId="{B683B400-69FE-4DBE-BD51-667A514378A2}" destId="{EBA924AC-7782-45DA-8AC6-65A8CEF73846}" srcOrd="1" destOrd="0" presId="urn:microsoft.com/office/officeart/2009/3/layout/HorizontalOrganizationChart"/>
    <dgm:cxn modelId="{E7C9168C-0B43-4E54-A498-87EC5C2ED719}" type="presParOf" srcId="{B683B400-69FE-4DBE-BD51-667A514378A2}" destId="{49A00440-755C-427A-BD45-0735F51320A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6A310-7C15-4D6F-B837-43264909288D}">
      <dsp:nvSpPr>
        <dsp:cNvPr id="0" name=""/>
        <dsp:cNvSpPr/>
      </dsp:nvSpPr>
      <dsp:spPr>
        <a:xfrm>
          <a:off x="7598824" y="1637648"/>
          <a:ext cx="1062265" cy="133160"/>
        </a:xfrm>
        <a:custGeom>
          <a:avLst/>
          <a:gdLst/>
          <a:ahLst/>
          <a:cxnLst/>
          <a:rect l="0" t="0" r="0" b="0"/>
          <a:pathLst>
            <a:path>
              <a:moveTo>
                <a:pt x="0" y="133160"/>
              </a:moveTo>
              <a:lnTo>
                <a:pt x="1062265" y="133160"/>
              </a:lnTo>
              <a:lnTo>
                <a:pt x="1062265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7A4C7-B4CD-4FAE-88D1-099A01C7D5B8}">
      <dsp:nvSpPr>
        <dsp:cNvPr id="0" name=""/>
        <dsp:cNvSpPr/>
      </dsp:nvSpPr>
      <dsp:spPr>
        <a:xfrm>
          <a:off x="7598824" y="1770808"/>
          <a:ext cx="938281" cy="142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38281" y="0"/>
              </a:lnTo>
              <a:lnTo>
                <a:pt x="938281" y="142846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320DE3-C08B-4F41-B269-916A3A3B0805}">
      <dsp:nvSpPr>
        <dsp:cNvPr id="0" name=""/>
        <dsp:cNvSpPr/>
      </dsp:nvSpPr>
      <dsp:spPr>
        <a:xfrm>
          <a:off x="7507348" y="1353092"/>
          <a:ext cx="91476" cy="417716"/>
        </a:xfrm>
        <a:custGeom>
          <a:avLst/>
          <a:gdLst/>
          <a:ahLst/>
          <a:cxnLst/>
          <a:rect l="0" t="0" r="0" b="0"/>
          <a:pathLst>
            <a:path>
              <a:moveTo>
                <a:pt x="91476" y="417716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465B7C-D424-4E15-B878-AF3E91604C0D}">
      <dsp:nvSpPr>
        <dsp:cNvPr id="0" name=""/>
        <dsp:cNvSpPr/>
      </dsp:nvSpPr>
      <dsp:spPr>
        <a:xfrm>
          <a:off x="1133357" y="1919853"/>
          <a:ext cx="5995425" cy="192564"/>
        </a:xfrm>
        <a:custGeom>
          <a:avLst/>
          <a:gdLst/>
          <a:ahLst/>
          <a:cxnLst/>
          <a:rect l="0" t="0" r="0" b="0"/>
          <a:pathLst>
            <a:path>
              <a:moveTo>
                <a:pt x="0" y="192564"/>
              </a:moveTo>
              <a:lnTo>
                <a:pt x="5995425" y="192564"/>
              </a:lnTo>
              <a:lnTo>
                <a:pt x="5995425" y="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6741B7-54C5-48CF-A3C5-F46B338DAAFA}">
      <dsp:nvSpPr>
        <dsp:cNvPr id="0" name=""/>
        <dsp:cNvSpPr/>
      </dsp:nvSpPr>
      <dsp:spPr>
        <a:xfrm>
          <a:off x="5468724" y="2679083"/>
          <a:ext cx="18364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8290"/>
              </a:moveTo>
              <a:lnTo>
                <a:pt x="1836426" y="48290"/>
              </a:lnTo>
              <a:lnTo>
                <a:pt x="1836426" y="4572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CD3AE-2F54-4707-9B06-B4C0C0BC30B9}">
      <dsp:nvSpPr>
        <dsp:cNvPr id="0" name=""/>
        <dsp:cNvSpPr/>
      </dsp:nvSpPr>
      <dsp:spPr>
        <a:xfrm>
          <a:off x="5468724" y="2727374"/>
          <a:ext cx="809545" cy="321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9545" y="0"/>
              </a:lnTo>
              <a:lnTo>
                <a:pt x="809545" y="321156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7897E6-ED11-4A75-82C5-8633C593D583}">
      <dsp:nvSpPr>
        <dsp:cNvPr id="0" name=""/>
        <dsp:cNvSpPr/>
      </dsp:nvSpPr>
      <dsp:spPr>
        <a:xfrm>
          <a:off x="5468724" y="2626222"/>
          <a:ext cx="568734" cy="101151"/>
        </a:xfrm>
        <a:custGeom>
          <a:avLst/>
          <a:gdLst/>
          <a:ahLst/>
          <a:cxnLst/>
          <a:rect l="0" t="0" r="0" b="0"/>
          <a:pathLst>
            <a:path>
              <a:moveTo>
                <a:pt x="0" y="101151"/>
              </a:moveTo>
              <a:lnTo>
                <a:pt x="568734" y="101151"/>
              </a:lnTo>
              <a:lnTo>
                <a:pt x="568734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DDD5C-6149-46F2-B540-185D47BEA3D2}">
      <dsp:nvSpPr>
        <dsp:cNvPr id="0" name=""/>
        <dsp:cNvSpPr/>
      </dsp:nvSpPr>
      <dsp:spPr>
        <a:xfrm>
          <a:off x="1133357" y="2112418"/>
          <a:ext cx="3865325" cy="4160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65325" y="0"/>
              </a:lnTo>
              <a:lnTo>
                <a:pt x="3865325" y="41600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1769A-C354-4FE7-A9AD-0E24B560BF7A}">
      <dsp:nvSpPr>
        <dsp:cNvPr id="0" name=""/>
        <dsp:cNvSpPr/>
      </dsp:nvSpPr>
      <dsp:spPr>
        <a:xfrm>
          <a:off x="5110308" y="1365124"/>
          <a:ext cx="613505" cy="183482"/>
        </a:xfrm>
        <a:custGeom>
          <a:avLst/>
          <a:gdLst/>
          <a:ahLst/>
          <a:cxnLst/>
          <a:rect l="0" t="0" r="0" b="0"/>
          <a:pathLst>
            <a:path>
              <a:moveTo>
                <a:pt x="0" y="183482"/>
              </a:moveTo>
              <a:lnTo>
                <a:pt x="613505" y="183482"/>
              </a:lnTo>
              <a:lnTo>
                <a:pt x="613505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59517-31AF-4E26-9054-10F7D4A1B13A}">
      <dsp:nvSpPr>
        <dsp:cNvPr id="0" name=""/>
        <dsp:cNvSpPr/>
      </dsp:nvSpPr>
      <dsp:spPr>
        <a:xfrm>
          <a:off x="4232017" y="1143812"/>
          <a:ext cx="878290" cy="404794"/>
        </a:xfrm>
        <a:custGeom>
          <a:avLst/>
          <a:gdLst/>
          <a:ahLst/>
          <a:cxnLst/>
          <a:rect l="0" t="0" r="0" b="0"/>
          <a:pathLst>
            <a:path>
              <a:moveTo>
                <a:pt x="878290" y="404794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13B0C-331C-47A8-BB62-75C798F2C116}">
      <dsp:nvSpPr>
        <dsp:cNvPr id="0" name=""/>
        <dsp:cNvSpPr/>
      </dsp:nvSpPr>
      <dsp:spPr>
        <a:xfrm>
          <a:off x="1133357" y="1769119"/>
          <a:ext cx="3506908" cy="343299"/>
        </a:xfrm>
        <a:custGeom>
          <a:avLst/>
          <a:gdLst/>
          <a:ahLst/>
          <a:cxnLst/>
          <a:rect l="0" t="0" r="0" b="0"/>
          <a:pathLst>
            <a:path>
              <a:moveTo>
                <a:pt x="0" y="343299"/>
              </a:moveTo>
              <a:lnTo>
                <a:pt x="3506908" y="343299"/>
              </a:lnTo>
              <a:lnTo>
                <a:pt x="3506908" y="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6B029-6A40-46AC-B932-56ED9EA1C9AA}">
      <dsp:nvSpPr>
        <dsp:cNvPr id="0" name=""/>
        <dsp:cNvSpPr/>
      </dsp:nvSpPr>
      <dsp:spPr>
        <a:xfrm>
          <a:off x="1496533" y="2770547"/>
          <a:ext cx="733723" cy="334940"/>
        </a:xfrm>
        <a:custGeom>
          <a:avLst/>
          <a:gdLst/>
          <a:ahLst/>
          <a:cxnLst/>
          <a:rect l="0" t="0" r="0" b="0"/>
          <a:pathLst>
            <a:path>
              <a:moveTo>
                <a:pt x="733723" y="0"/>
              </a:moveTo>
              <a:lnTo>
                <a:pt x="0" y="33494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F88A3D-D636-48DE-86D4-EA6D997C1A3B}">
      <dsp:nvSpPr>
        <dsp:cNvPr id="0" name=""/>
        <dsp:cNvSpPr/>
      </dsp:nvSpPr>
      <dsp:spPr>
        <a:xfrm>
          <a:off x="2230256" y="2770547"/>
          <a:ext cx="500923" cy="249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0923" y="0"/>
              </a:lnTo>
              <a:lnTo>
                <a:pt x="500923" y="249399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AC352E-D2AB-4029-AB2A-ED462BB4ABFD}">
      <dsp:nvSpPr>
        <dsp:cNvPr id="0" name=""/>
        <dsp:cNvSpPr/>
      </dsp:nvSpPr>
      <dsp:spPr>
        <a:xfrm>
          <a:off x="2230256" y="2624277"/>
          <a:ext cx="597792" cy="146270"/>
        </a:xfrm>
        <a:custGeom>
          <a:avLst/>
          <a:gdLst/>
          <a:ahLst/>
          <a:cxnLst/>
          <a:rect l="0" t="0" r="0" b="0"/>
          <a:pathLst>
            <a:path>
              <a:moveTo>
                <a:pt x="0" y="146270"/>
              </a:moveTo>
              <a:lnTo>
                <a:pt x="597792" y="146270"/>
              </a:lnTo>
              <a:lnTo>
                <a:pt x="597792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E2376-0EBE-44D8-978D-F50C59ACCB6A}">
      <dsp:nvSpPr>
        <dsp:cNvPr id="0" name=""/>
        <dsp:cNvSpPr/>
      </dsp:nvSpPr>
      <dsp:spPr>
        <a:xfrm>
          <a:off x="1133357" y="2112418"/>
          <a:ext cx="626857" cy="509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26857" y="0"/>
              </a:lnTo>
              <a:lnTo>
                <a:pt x="626857" y="509084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2214B-8C19-4048-8A69-1039BE3754F7}">
      <dsp:nvSpPr>
        <dsp:cNvPr id="0" name=""/>
        <dsp:cNvSpPr/>
      </dsp:nvSpPr>
      <dsp:spPr>
        <a:xfrm>
          <a:off x="2165314" y="1473979"/>
          <a:ext cx="842803" cy="1547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2803" y="0"/>
              </a:lnTo>
              <a:lnTo>
                <a:pt x="842803" y="154744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7BE27E-D050-4B78-B665-086FFEFF65FD}">
      <dsp:nvSpPr>
        <dsp:cNvPr id="0" name=""/>
        <dsp:cNvSpPr/>
      </dsp:nvSpPr>
      <dsp:spPr>
        <a:xfrm>
          <a:off x="2165314" y="1143432"/>
          <a:ext cx="244186" cy="330546"/>
        </a:xfrm>
        <a:custGeom>
          <a:avLst/>
          <a:gdLst/>
          <a:ahLst/>
          <a:cxnLst/>
          <a:rect l="0" t="0" r="0" b="0"/>
          <a:pathLst>
            <a:path>
              <a:moveTo>
                <a:pt x="0" y="330546"/>
              </a:moveTo>
              <a:lnTo>
                <a:pt x="244186" y="330546"/>
              </a:lnTo>
              <a:lnTo>
                <a:pt x="244186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1CA9D-89FE-4030-B7EE-8D388C3F0946}">
      <dsp:nvSpPr>
        <dsp:cNvPr id="0" name=""/>
        <dsp:cNvSpPr/>
      </dsp:nvSpPr>
      <dsp:spPr>
        <a:xfrm>
          <a:off x="1133357" y="1623024"/>
          <a:ext cx="561915" cy="489393"/>
        </a:xfrm>
        <a:custGeom>
          <a:avLst/>
          <a:gdLst/>
          <a:ahLst/>
          <a:cxnLst/>
          <a:rect l="0" t="0" r="0" b="0"/>
          <a:pathLst>
            <a:path>
              <a:moveTo>
                <a:pt x="0" y="489393"/>
              </a:moveTo>
              <a:lnTo>
                <a:pt x="561915" y="489393"/>
              </a:lnTo>
              <a:lnTo>
                <a:pt x="561915" y="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FE02C-D740-4C86-9570-24B4513967D5}">
      <dsp:nvSpPr>
        <dsp:cNvPr id="0" name=""/>
        <dsp:cNvSpPr/>
      </dsp:nvSpPr>
      <dsp:spPr>
        <a:xfrm>
          <a:off x="2104" y="1911685"/>
          <a:ext cx="1131253" cy="401465"/>
        </a:xfrm>
        <a:prstGeom prst="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REHEARSAL TECHNIQUES</a:t>
          </a:r>
        </a:p>
      </dsp:txBody>
      <dsp:txXfrm>
        <a:off x="2104" y="1911685"/>
        <a:ext cx="1131253" cy="401465"/>
      </dsp:txXfrm>
    </dsp:sp>
    <dsp:sp modelId="{C584B116-D568-40E2-9A2A-D837BA497AA9}">
      <dsp:nvSpPr>
        <dsp:cNvPr id="0" name=""/>
        <dsp:cNvSpPr/>
      </dsp:nvSpPr>
      <dsp:spPr>
        <a:xfrm>
          <a:off x="1225231" y="1324934"/>
          <a:ext cx="940083" cy="298089"/>
        </a:xfrm>
        <a:prstGeom prst="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Sculpting</a:t>
          </a:r>
        </a:p>
      </dsp:txBody>
      <dsp:txXfrm>
        <a:off x="1225231" y="1324934"/>
        <a:ext cx="940083" cy="298089"/>
      </dsp:txXfrm>
    </dsp:sp>
    <dsp:sp modelId="{FA69841D-E47B-42A2-886B-4E325F8A3903}">
      <dsp:nvSpPr>
        <dsp:cNvPr id="0" name=""/>
        <dsp:cNvSpPr/>
      </dsp:nvSpPr>
      <dsp:spPr>
        <a:xfrm>
          <a:off x="1939460" y="845343"/>
          <a:ext cx="940083" cy="298089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"%" tension</a:t>
          </a:r>
        </a:p>
      </dsp:txBody>
      <dsp:txXfrm>
        <a:off x="1939460" y="845343"/>
        <a:ext cx="940083" cy="298089"/>
      </dsp:txXfrm>
    </dsp:sp>
    <dsp:sp modelId="{380199FB-18B2-4B1E-921D-83DD0581F98F}">
      <dsp:nvSpPr>
        <dsp:cNvPr id="0" name=""/>
        <dsp:cNvSpPr/>
      </dsp:nvSpPr>
      <dsp:spPr>
        <a:xfrm>
          <a:off x="2538076" y="1628724"/>
          <a:ext cx="940083" cy="305603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"CM" space</a:t>
          </a:r>
        </a:p>
      </dsp:txBody>
      <dsp:txXfrm>
        <a:off x="2538076" y="1628724"/>
        <a:ext cx="940083" cy="305603"/>
      </dsp:txXfrm>
    </dsp:sp>
    <dsp:sp modelId="{B622B5BB-C385-4AF0-934E-E22234F2BB77}">
      <dsp:nvSpPr>
        <dsp:cNvPr id="0" name=""/>
        <dsp:cNvSpPr/>
      </dsp:nvSpPr>
      <dsp:spPr>
        <a:xfrm>
          <a:off x="1290173" y="2621502"/>
          <a:ext cx="940083" cy="298089"/>
        </a:xfrm>
        <a:prstGeom prst="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Chorus</a:t>
          </a:r>
        </a:p>
      </dsp:txBody>
      <dsp:txXfrm>
        <a:off x="1290173" y="2621502"/>
        <a:ext cx="940083" cy="298089"/>
      </dsp:txXfrm>
    </dsp:sp>
    <dsp:sp modelId="{5F523B09-EF60-4A2A-828D-CF69B55B5C0F}">
      <dsp:nvSpPr>
        <dsp:cNvPr id="0" name=""/>
        <dsp:cNvSpPr/>
      </dsp:nvSpPr>
      <dsp:spPr>
        <a:xfrm>
          <a:off x="2358007" y="2235890"/>
          <a:ext cx="940083" cy="388387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"%" volume</a:t>
          </a:r>
        </a:p>
      </dsp:txBody>
      <dsp:txXfrm>
        <a:off x="2358007" y="2235890"/>
        <a:ext cx="940083" cy="388387"/>
      </dsp:txXfrm>
    </dsp:sp>
    <dsp:sp modelId="{3ED370B7-54A7-4C89-9DE3-E4C2EF52051B}">
      <dsp:nvSpPr>
        <dsp:cNvPr id="0" name=""/>
        <dsp:cNvSpPr/>
      </dsp:nvSpPr>
      <dsp:spPr>
        <a:xfrm>
          <a:off x="2261138" y="3019946"/>
          <a:ext cx="940083" cy="413135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"NUM" pace</a:t>
          </a:r>
        </a:p>
      </dsp:txBody>
      <dsp:txXfrm>
        <a:off x="2261138" y="3019946"/>
        <a:ext cx="940083" cy="413135"/>
      </dsp:txXfrm>
    </dsp:sp>
    <dsp:sp modelId="{07AE3E18-F77C-43B0-9CA9-31191563C9AE}">
      <dsp:nvSpPr>
        <dsp:cNvPr id="0" name=""/>
        <dsp:cNvSpPr/>
      </dsp:nvSpPr>
      <dsp:spPr>
        <a:xfrm>
          <a:off x="1026491" y="3105488"/>
          <a:ext cx="940083" cy="440245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"NUM" tempo</a:t>
          </a:r>
        </a:p>
      </dsp:txBody>
      <dsp:txXfrm>
        <a:off x="1026491" y="3105488"/>
        <a:ext cx="940083" cy="440245"/>
      </dsp:txXfrm>
    </dsp:sp>
    <dsp:sp modelId="{7E002C6E-4FCE-49C1-9BBE-0C51062B41CD}">
      <dsp:nvSpPr>
        <dsp:cNvPr id="0" name=""/>
        <dsp:cNvSpPr/>
      </dsp:nvSpPr>
      <dsp:spPr>
        <a:xfrm>
          <a:off x="4170224" y="1328094"/>
          <a:ext cx="940083" cy="441024"/>
        </a:xfrm>
        <a:prstGeom prst="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Marking the moment</a:t>
          </a:r>
        </a:p>
      </dsp:txBody>
      <dsp:txXfrm>
        <a:off x="4170224" y="1328094"/>
        <a:ext cx="940083" cy="441024"/>
      </dsp:txXfrm>
    </dsp:sp>
    <dsp:sp modelId="{1DE3D819-CB32-4D24-AB5F-323C1CEEC5D7}">
      <dsp:nvSpPr>
        <dsp:cNvPr id="0" name=""/>
        <dsp:cNvSpPr/>
      </dsp:nvSpPr>
      <dsp:spPr>
        <a:xfrm>
          <a:off x="3761975" y="845722"/>
          <a:ext cx="940083" cy="298089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"%" volume</a:t>
          </a:r>
        </a:p>
      </dsp:txBody>
      <dsp:txXfrm>
        <a:off x="3761975" y="845722"/>
        <a:ext cx="940083" cy="298089"/>
      </dsp:txXfrm>
    </dsp:sp>
    <dsp:sp modelId="{242D90C5-137F-461E-92AE-43BAB0F0DBDA}">
      <dsp:nvSpPr>
        <dsp:cNvPr id="0" name=""/>
        <dsp:cNvSpPr/>
      </dsp:nvSpPr>
      <dsp:spPr>
        <a:xfrm>
          <a:off x="5253771" y="1067034"/>
          <a:ext cx="940083" cy="298089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"%" lighting</a:t>
          </a:r>
        </a:p>
      </dsp:txBody>
      <dsp:txXfrm>
        <a:off x="5253771" y="1067034"/>
        <a:ext cx="940083" cy="298089"/>
      </dsp:txXfrm>
    </dsp:sp>
    <dsp:sp modelId="{33C03225-C5D3-4FD3-8091-3738DD2F8F8C}">
      <dsp:nvSpPr>
        <dsp:cNvPr id="0" name=""/>
        <dsp:cNvSpPr/>
      </dsp:nvSpPr>
      <dsp:spPr>
        <a:xfrm>
          <a:off x="4528640" y="2528421"/>
          <a:ext cx="940083" cy="397907"/>
        </a:xfrm>
        <a:prstGeom prst="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Voices in the head</a:t>
          </a:r>
        </a:p>
      </dsp:txBody>
      <dsp:txXfrm>
        <a:off x="4528640" y="2528421"/>
        <a:ext cx="940083" cy="397907"/>
      </dsp:txXfrm>
    </dsp:sp>
    <dsp:sp modelId="{6DFC68D3-4250-4FF9-918B-3F5670C036B6}">
      <dsp:nvSpPr>
        <dsp:cNvPr id="0" name=""/>
        <dsp:cNvSpPr/>
      </dsp:nvSpPr>
      <dsp:spPr>
        <a:xfrm>
          <a:off x="5567417" y="2235890"/>
          <a:ext cx="940083" cy="390332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"%" volume</a:t>
          </a:r>
        </a:p>
      </dsp:txBody>
      <dsp:txXfrm>
        <a:off x="5567417" y="2235890"/>
        <a:ext cx="940083" cy="390332"/>
      </dsp:txXfrm>
    </dsp:sp>
    <dsp:sp modelId="{816B96FB-6DF3-458A-B507-69D696254273}">
      <dsp:nvSpPr>
        <dsp:cNvPr id="0" name=""/>
        <dsp:cNvSpPr/>
      </dsp:nvSpPr>
      <dsp:spPr>
        <a:xfrm>
          <a:off x="5808227" y="3048531"/>
          <a:ext cx="940083" cy="403374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"NUM" pace</a:t>
          </a:r>
        </a:p>
      </dsp:txBody>
      <dsp:txXfrm>
        <a:off x="5808227" y="3048531"/>
        <a:ext cx="940083" cy="403374"/>
      </dsp:txXfrm>
    </dsp:sp>
    <dsp:sp modelId="{81F2B878-F958-4353-A02C-0CE36663FD4B}">
      <dsp:nvSpPr>
        <dsp:cNvPr id="0" name=""/>
        <dsp:cNvSpPr/>
      </dsp:nvSpPr>
      <dsp:spPr>
        <a:xfrm>
          <a:off x="6752578" y="2318043"/>
          <a:ext cx="1105145" cy="406760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"NUM" tempo</a:t>
          </a:r>
        </a:p>
      </dsp:txBody>
      <dsp:txXfrm>
        <a:off x="6752578" y="2318043"/>
        <a:ext cx="1105145" cy="406760"/>
      </dsp:txXfrm>
    </dsp:sp>
    <dsp:sp modelId="{628A084C-203F-4D1A-8048-525BF3E43FB9}">
      <dsp:nvSpPr>
        <dsp:cNvPr id="0" name=""/>
        <dsp:cNvSpPr/>
      </dsp:nvSpPr>
      <dsp:spPr>
        <a:xfrm>
          <a:off x="6658740" y="1621763"/>
          <a:ext cx="940083" cy="298089"/>
        </a:xfrm>
        <a:prstGeom prst="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Soundscape</a:t>
          </a:r>
        </a:p>
      </dsp:txBody>
      <dsp:txXfrm>
        <a:off x="6658740" y="1621763"/>
        <a:ext cx="940083" cy="298089"/>
      </dsp:txXfrm>
    </dsp:sp>
    <dsp:sp modelId="{417BBDB5-A764-4F52-9256-3B20D5F5D3E7}">
      <dsp:nvSpPr>
        <dsp:cNvPr id="0" name=""/>
        <dsp:cNvSpPr/>
      </dsp:nvSpPr>
      <dsp:spPr>
        <a:xfrm>
          <a:off x="7037306" y="1055002"/>
          <a:ext cx="940083" cy="298089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"%" volume</a:t>
          </a:r>
        </a:p>
      </dsp:txBody>
      <dsp:txXfrm>
        <a:off x="7037306" y="1055002"/>
        <a:ext cx="940083" cy="298089"/>
      </dsp:txXfrm>
    </dsp:sp>
    <dsp:sp modelId="{AD60C647-AB62-4FA9-9249-B505A36A2B29}">
      <dsp:nvSpPr>
        <dsp:cNvPr id="0" name=""/>
        <dsp:cNvSpPr/>
      </dsp:nvSpPr>
      <dsp:spPr>
        <a:xfrm>
          <a:off x="8067064" y="1913654"/>
          <a:ext cx="940083" cy="298089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"NUM" pace</a:t>
          </a:r>
        </a:p>
      </dsp:txBody>
      <dsp:txXfrm>
        <a:off x="8067064" y="1913654"/>
        <a:ext cx="940083" cy="298089"/>
      </dsp:txXfrm>
    </dsp:sp>
    <dsp:sp modelId="{8174C3A5-B105-4A3C-9E9C-3D0F95308080}">
      <dsp:nvSpPr>
        <dsp:cNvPr id="0" name=""/>
        <dsp:cNvSpPr/>
      </dsp:nvSpPr>
      <dsp:spPr>
        <a:xfrm>
          <a:off x="8191048" y="1223911"/>
          <a:ext cx="940083" cy="413736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latin typeface="Eras Bold ITC" panose="020B0907030504020204" pitchFamily="34" charset="0"/>
            </a:rPr>
            <a:t>"NUM" tempo</a:t>
          </a:r>
        </a:p>
      </dsp:txBody>
      <dsp:txXfrm>
        <a:off x="8191048" y="1223911"/>
        <a:ext cx="940083" cy="4137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DC520-E2D4-46A9-AF61-B2DC1160A12B}">
      <dsp:nvSpPr>
        <dsp:cNvPr id="0" name=""/>
        <dsp:cNvSpPr/>
      </dsp:nvSpPr>
      <dsp:spPr>
        <a:xfrm>
          <a:off x="9406859" y="1811322"/>
          <a:ext cx="91440" cy="5586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8565" y="0"/>
              </a:lnTo>
              <a:lnTo>
                <a:pt x="48565" y="558696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2FA3BB-AF91-4B71-8CDA-89A1C0E08B67}">
      <dsp:nvSpPr>
        <dsp:cNvPr id="0" name=""/>
        <dsp:cNvSpPr/>
      </dsp:nvSpPr>
      <dsp:spPr>
        <a:xfrm>
          <a:off x="9406859" y="1534045"/>
          <a:ext cx="91440" cy="277277"/>
        </a:xfrm>
        <a:custGeom>
          <a:avLst/>
          <a:gdLst/>
          <a:ahLst/>
          <a:cxnLst/>
          <a:rect l="0" t="0" r="0" b="0"/>
          <a:pathLst>
            <a:path>
              <a:moveTo>
                <a:pt x="45720" y="277277"/>
              </a:moveTo>
              <a:lnTo>
                <a:pt x="105154" y="277277"/>
              </a:lnTo>
              <a:lnTo>
                <a:pt x="105154" y="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0D64E-3A11-4345-A2FB-AC14759CDCC9}">
      <dsp:nvSpPr>
        <dsp:cNvPr id="0" name=""/>
        <dsp:cNvSpPr/>
      </dsp:nvSpPr>
      <dsp:spPr>
        <a:xfrm>
          <a:off x="1608300" y="1926174"/>
          <a:ext cx="7540571" cy="177111"/>
        </a:xfrm>
        <a:custGeom>
          <a:avLst/>
          <a:gdLst/>
          <a:ahLst/>
          <a:cxnLst/>
          <a:rect l="0" t="0" r="0" b="0"/>
          <a:pathLst>
            <a:path>
              <a:moveTo>
                <a:pt x="0" y="177111"/>
              </a:moveTo>
              <a:lnTo>
                <a:pt x="7540571" y="177111"/>
              </a:lnTo>
              <a:lnTo>
                <a:pt x="7540571" y="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876E65-121F-4ED4-9376-0B522A01283C}">
      <dsp:nvSpPr>
        <dsp:cNvPr id="0" name=""/>
        <dsp:cNvSpPr/>
      </dsp:nvSpPr>
      <dsp:spPr>
        <a:xfrm>
          <a:off x="8212457" y="2680033"/>
          <a:ext cx="349609" cy="294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9609" y="0"/>
              </a:lnTo>
              <a:lnTo>
                <a:pt x="349609" y="294202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AFA13-56A8-4536-ACED-8D3630246165}">
      <dsp:nvSpPr>
        <dsp:cNvPr id="0" name=""/>
        <dsp:cNvSpPr/>
      </dsp:nvSpPr>
      <dsp:spPr>
        <a:xfrm>
          <a:off x="1608300" y="2103286"/>
          <a:ext cx="6188336" cy="401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88336" y="0"/>
              </a:lnTo>
              <a:lnTo>
                <a:pt x="6188336" y="401633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02704C-0CAC-4672-A402-C7E9705BD619}">
      <dsp:nvSpPr>
        <dsp:cNvPr id="0" name=""/>
        <dsp:cNvSpPr/>
      </dsp:nvSpPr>
      <dsp:spPr>
        <a:xfrm>
          <a:off x="8200825" y="1377441"/>
          <a:ext cx="368468" cy="477268"/>
        </a:xfrm>
        <a:custGeom>
          <a:avLst/>
          <a:gdLst/>
          <a:ahLst/>
          <a:cxnLst/>
          <a:rect l="0" t="0" r="0" b="0"/>
          <a:pathLst>
            <a:path>
              <a:moveTo>
                <a:pt x="0" y="477268"/>
              </a:moveTo>
              <a:lnTo>
                <a:pt x="368468" y="477268"/>
              </a:lnTo>
              <a:lnTo>
                <a:pt x="368468" y="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255C6-B3F6-4B41-B324-648074A3472F}">
      <dsp:nvSpPr>
        <dsp:cNvPr id="0" name=""/>
        <dsp:cNvSpPr/>
      </dsp:nvSpPr>
      <dsp:spPr>
        <a:xfrm>
          <a:off x="7615657" y="1368449"/>
          <a:ext cx="585168" cy="486261"/>
        </a:xfrm>
        <a:custGeom>
          <a:avLst/>
          <a:gdLst/>
          <a:ahLst/>
          <a:cxnLst/>
          <a:rect l="0" t="0" r="0" b="0"/>
          <a:pathLst>
            <a:path>
              <a:moveTo>
                <a:pt x="585168" y="486261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46CA6-F243-4D99-9E9B-A044763F57D8}">
      <dsp:nvSpPr>
        <dsp:cNvPr id="0" name=""/>
        <dsp:cNvSpPr/>
      </dsp:nvSpPr>
      <dsp:spPr>
        <a:xfrm>
          <a:off x="1608300" y="1967492"/>
          <a:ext cx="62888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35793"/>
              </a:moveTo>
              <a:lnTo>
                <a:pt x="6288817" y="135793"/>
              </a:lnTo>
              <a:lnTo>
                <a:pt x="6288817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507A95-F859-44B1-B844-BF5D65062CEB}">
      <dsp:nvSpPr>
        <dsp:cNvPr id="0" name=""/>
        <dsp:cNvSpPr/>
      </dsp:nvSpPr>
      <dsp:spPr>
        <a:xfrm>
          <a:off x="6696275" y="2680972"/>
          <a:ext cx="96950" cy="339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6950" y="0"/>
              </a:lnTo>
              <a:lnTo>
                <a:pt x="96950" y="339164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2397A-5C3D-433A-95CA-DFEDD978DD21}">
      <dsp:nvSpPr>
        <dsp:cNvPr id="0" name=""/>
        <dsp:cNvSpPr/>
      </dsp:nvSpPr>
      <dsp:spPr>
        <a:xfrm>
          <a:off x="1608300" y="2103286"/>
          <a:ext cx="4715780" cy="400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15780" y="0"/>
              </a:lnTo>
              <a:lnTo>
                <a:pt x="4715780" y="400754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52BB29-8C29-4B9E-88CB-C4F1737820BB}">
      <dsp:nvSpPr>
        <dsp:cNvPr id="0" name=""/>
        <dsp:cNvSpPr/>
      </dsp:nvSpPr>
      <dsp:spPr>
        <a:xfrm>
          <a:off x="5707998" y="1177938"/>
          <a:ext cx="713871" cy="620271"/>
        </a:xfrm>
        <a:custGeom>
          <a:avLst/>
          <a:gdLst/>
          <a:ahLst/>
          <a:cxnLst/>
          <a:rect l="0" t="0" r="0" b="0"/>
          <a:pathLst>
            <a:path>
              <a:moveTo>
                <a:pt x="713871" y="620271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07EC7-B85B-43B8-84B2-E20E896D85CE}">
      <dsp:nvSpPr>
        <dsp:cNvPr id="0" name=""/>
        <dsp:cNvSpPr/>
      </dsp:nvSpPr>
      <dsp:spPr>
        <a:xfrm>
          <a:off x="6421869" y="1466883"/>
          <a:ext cx="202946" cy="331326"/>
        </a:xfrm>
        <a:custGeom>
          <a:avLst/>
          <a:gdLst/>
          <a:ahLst/>
          <a:cxnLst/>
          <a:rect l="0" t="0" r="0" b="0"/>
          <a:pathLst>
            <a:path>
              <a:moveTo>
                <a:pt x="0" y="331326"/>
              </a:moveTo>
              <a:lnTo>
                <a:pt x="202946" y="331326"/>
              </a:lnTo>
              <a:lnTo>
                <a:pt x="202946" y="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A164B-8884-4B0E-BDF9-A78D9889E559}">
      <dsp:nvSpPr>
        <dsp:cNvPr id="0" name=""/>
        <dsp:cNvSpPr/>
      </dsp:nvSpPr>
      <dsp:spPr>
        <a:xfrm>
          <a:off x="1608300" y="1973763"/>
          <a:ext cx="4447644" cy="129522"/>
        </a:xfrm>
        <a:custGeom>
          <a:avLst/>
          <a:gdLst/>
          <a:ahLst/>
          <a:cxnLst/>
          <a:rect l="0" t="0" r="0" b="0"/>
          <a:pathLst>
            <a:path>
              <a:moveTo>
                <a:pt x="0" y="129522"/>
              </a:moveTo>
              <a:lnTo>
                <a:pt x="4447644" y="129522"/>
              </a:lnTo>
              <a:lnTo>
                <a:pt x="4447644" y="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9FCE9F-FF19-4141-9AD1-65900DA06D29}">
      <dsp:nvSpPr>
        <dsp:cNvPr id="0" name=""/>
        <dsp:cNvSpPr/>
      </dsp:nvSpPr>
      <dsp:spPr>
        <a:xfrm>
          <a:off x="5005292" y="2594027"/>
          <a:ext cx="265832" cy="4258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832" y="0"/>
              </a:lnTo>
              <a:lnTo>
                <a:pt x="265832" y="425807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6BB5C-1DC6-4A34-89C2-22D67DFE0551}">
      <dsp:nvSpPr>
        <dsp:cNvPr id="0" name=""/>
        <dsp:cNvSpPr/>
      </dsp:nvSpPr>
      <dsp:spPr>
        <a:xfrm>
          <a:off x="1608300" y="2103286"/>
          <a:ext cx="3010309" cy="291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10309" y="0"/>
              </a:lnTo>
              <a:lnTo>
                <a:pt x="3010309" y="291106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2195F-BE63-4135-8E2F-754A50267C16}">
      <dsp:nvSpPr>
        <dsp:cNvPr id="0" name=""/>
        <dsp:cNvSpPr/>
      </dsp:nvSpPr>
      <dsp:spPr>
        <a:xfrm>
          <a:off x="4492985" y="1679692"/>
          <a:ext cx="5342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4201" y="112989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6F04E5-7B8F-4251-AC88-6ECEF0AEAE05}">
      <dsp:nvSpPr>
        <dsp:cNvPr id="0" name=""/>
        <dsp:cNvSpPr/>
      </dsp:nvSpPr>
      <dsp:spPr>
        <a:xfrm>
          <a:off x="4492985" y="1160833"/>
          <a:ext cx="102843" cy="564579"/>
        </a:xfrm>
        <a:custGeom>
          <a:avLst/>
          <a:gdLst/>
          <a:ahLst/>
          <a:cxnLst/>
          <a:rect l="0" t="0" r="0" b="0"/>
          <a:pathLst>
            <a:path>
              <a:moveTo>
                <a:pt x="0" y="564579"/>
              </a:moveTo>
              <a:lnTo>
                <a:pt x="102843" y="564579"/>
              </a:lnTo>
              <a:lnTo>
                <a:pt x="102843" y="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3E070C-2E2A-40B3-BD8D-902BC27F571C}">
      <dsp:nvSpPr>
        <dsp:cNvPr id="0" name=""/>
        <dsp:cNvSpPr/>
      </dsp:nvSpPr>
      <dsp:spPr>
        <a:xfrm>
          <a:off x="1608300" y="1879666"/>
          <a:ext cx="2513008" cy="223619"/>
        </a:xfrm>
        <a:custGeom>
          <a:avLst/>
          <a:gdLst/>
          <a:ahLst/>
          <a:cxnLst/>
          <a:rect l="0" t="0" r="0" b="0"/>
          <a:pathLst>
            <a:path>
              <a:moveTo>
                <a:pt x="0" y="223619"/>
              </a:moveTo>
              <a:lnTo>
                <a:pt x="2513008" y="223619"/>
              </a:lnTo>
              <a:lnTo>
                <a:pt x="2513008" y="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E92A3-38A4-430D-8B7A-5D3518163D3E}">
      <dsp:nvSpPr>
        <dsp:cNvPr id="0" name=""/>
        <dsp:cNvSpPr/>
      </dsp:nvSpPr>
      <dsp:spPr>
        <a:xfrm>
          <a:off x="2366183" y="2579220"/>
          <a:ext cx="1032340" cy="364846"/>
        </a:xfrm>
        <a:custGeom>
          <a:avLst/>
          <a:gdLst/>
          <a:ahLst/>
          <a:cxnLst/>
          <a:rect l="0" t="0" r="0" b="0"/>
          <a:pathLst>
            <a:path>
              <a:moveTo>
                <a:pt x="1032340" y="0"/>
              </a:moveTo>
              <a:lnTo>
                <a:pt x="0" y="364846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00D55-5FD7-4F8C-8360-E6F4006176B3}">
      <dsp:nvSpPr>
        <dsp:cNvPr id="0" name=""/>
        <dsp:cNvSpPr/>
      </dsp:nvSpPr>
      <dsp:spPr>
        <a:xfrm>
          <a:off x="3398524" y="2579220"/>
          <a:ext cx="286838" cy="458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6838" y="0"/>
              </a:lnTo>
              <a:lnTo>
                <a:pt x="286838" y="458828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2C603-6609-4661-B9E9-F573203492A3}">
      <dsp:nvSpPr>
        <dsp:cNvPr id="0" name=""/>
        <dsp:cNvSpPr/>
      </dsp:nvSpPr>
      <dsp:spPr>
        <a:xfrm>
          <a:off x="1608300" y="2103286"/>
          <a:ext cx="1414650" cy="251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14650" y="0"/>
              </a:lnTo>
              <a:lnTo>
                <a:pt x="1414650" y="25133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31526-C02C-4410-8128-2DC54174A2B7}">
      <dsp:nvSpPr>
        <dsp:cNvPr id="0" name=""/>
        <dsp:cNvSpPr/>
      </dsp:nvSpPr>
      <dsp:spPr>
        <a:xfrm>
          <a:off x="2527930" y="1525048"/>
          <a:ext cx="669267" cy="216747"/>
        </a:xfrm>
        <a:custGeom>
          <a:avLst/>
          <a:gdLst/>
          <a:ahLst/>
          <a:cxnLst/>
          <a:rect l="0" t="0" r="0" b="0"/>
          <a:pathLst>
            <a:path>
              <a:moveTo>
                <a:pt x="0" y="216747"/>
              </a:moveTo>
              <a:lnTo>
                <a:pt x="669267" y="216747"/>
              </a:lnTo>
              <a:lnTo>
                <a:pt x="669267" y="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651268-6022-4F9A-AC2E-32C003E285FC}">
      <dsp:nvSpPr>
        <dsp:cNvPr id="0" name=""/>
        <dsp:cNvSpPr/>
      </dsp:nvSpPr>
      <dsp:spPr>
        <a:xfrm>
          <a:off x="1917729" y="1349720"/>
          <a:ext cx="610200" cy="392075"/>
        </a:xfrm>
        <a:custGeom>
          <a:avLst/>
          <a:gdLst/>
          <a:ahLst/>
          <a:cxnLst/>
          <a:rect l="0" t="0" r="0" b="0"/>
          <a:pathLst>
            <a:path>
              <a:moveTo>
                <a:pt x="610200" y="392075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1CA9D-89FE-4030-B7EE-8D388C3F0946}">
      <dsp:nvSpPr>
        <dsp:cNvPr id="0" name=""/>
        <dsp:cNvSpPr/>
      </dsp:nvSpPr>
      <dsp:spPr>
        <a:xfrm>
          <a:off x="1608300" y="1910715"/>
          <a:ext cx="555380" cy="192570"/>
        </a:xfrm>
        <a:custGeom>
          <a:avLst/>
          <a:gdLst/>
          <a:ahLst/>
          <a:cxnLst/>
          <a:rect l="0" t="0" r="0" b="0"/>
          <a:pathLst>
            <a:path>
              <a:moveTo>
                <a:pt x="0" y="192570"/>
              </a:moveTo>
              <a:lnTo>
                <a:pt x="555380" y="192570"/>
              </a:lnTo>
              <a:lnTo>
                <a:pt x="555380" y="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FE02C-D740-4C86-9570-24B4513967D5}">
      <dsp:nvSpPr>
        <dsp:cNvPr id="0" name=""/>
        <dsp:cNvSpPr/>
      </dsp:nvSpPr>
      <dsp:spPr>
        <a:xfrm>
          <a:off x="252001" y="1872979"/>
          <a:ext cx="1356298" cy="460614"/>
        </a:xfrm>
        <a:prstGeom prst="rect">
          <a:avLst/>
        </a:prstGeom>
        <a:solidFill>
          <a:srgbClr val="FF9933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TECHNICAL THEATRE</a:t>
          </a:r>
        </a:p>
      </dsp:txBody>
      <dsp:txXfrm>
        <a:off x="252001" y="1872979"/>
        <a:ext cx="1356298" cy="460614"/>
      </dsp:txXfrm>
    </dsp:sp>
    <dsp:sp modelId="{C584B116-D568-40E2-9A2A-D837BA497AA9}">
      <dsp:nvSpPr>
        <dsp:cNvPr id="0" name=""/>
        <dsp:cNvSpPr/>
      </dsp:nvSpPr>
      <dsp:spPr>
        <a:xfrm>
          <a:off x="1799433" y="1572877"/>
          <a:ext cx="728496" cy="337837"/>
        </a:xfrm>
        <a:prstGeom prst="rect">
          <a:avLst/>
        </a:prstGeom>
        <a:solidFill>
          <a:srgbClr val="FF973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Make Up</a:t>
          </a:r>
        </a:p>
      </dsp:txBody>
      <dsp:txXfrm>
        <a:off x="1799433" y="1572877"/>
        <a:ext cx="728496" cy="337837"/>
      </dsp:txXfrm>
    </dsp:sp>
    <dsp:sp modelId="{E58E7434-56F9-4C6C-AF18-0D645BD0E0ED}">
      <dsp:nvSpPr>
        <dsp:cNvPr id="0" name=""/>
        <dsp:cNvSpPr/>
      </dsp:nvSpPr>
      <dsp:spPr>
        <a:xfrm>
          <a:off x="1637435" y="1035523"/>
          <a:ext cx="560589" cy="31419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"NUM" colour</a:t>
          </a:r>
        </a:p>
      </dsp:txBody>
      <dsp:txXfrm>
        <a:off x="1637435" y="1035523"/>
        <a:ext cx="560589" cy="314197"/>
      </dsp:txXfrm>
    </dsp:sp>
    <dsp:sp modelId="{25BA47D0-4A3F-49C0-900F-21FD89B46C8E}">
      <dsp:nvSpPr>
        <dsp:cNvPr id="0" name=""/>
        <dsp:cNvSpPr/>
      </dsp:nvSpPr>
      <dsp:spPr>
        <a:xfrm>
          <a:off x="2640596" y="1180083"/>
          <a:ext cx="1113201" cy="34496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"MM" measurements</a:t>
          </a:r>
        </a:p>
      </dsp:txBody>
      <dsp:txXfrm>
        <a:off x="2640596" y="1180083"/>
        <a:ext cx="1113201" cy="344965"/>
      </dsp:txXfrm>
    </dsp:sp>
    <dsp:sp modelId="{6D243BD3-952A-4E28-926E-A82CDE02700B}">
      <dsp:nvSpPr>
        <dsp:cNvPr id="0" name=""/>
        <dsp:cNvSpPr/>
      </dsp:nvSpPr>
      <dsp:spPr>
        <a:xfrm>
          <a:off x="2647376" y="2354624"/>
          <a:ext cx="751148" cy="449192"/>
        </a:xfrm>
        <a:prstGeom prst="rect">
          <a:avLst/>
        </a:prstGeom>
        <a:solidFill>
          <a:srgbClr val="FF973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Costume &amp; Garments</a:t>
          </a:r>
        </a:p>
      </dsp:txBody>
      <dsp:txXfrm>
        <a:off x="2647376" y="2354624"/>
        <a:ext cx="751148" cy="449192"/>
      </dsp:txXfrm>
    </dsp:sp>
    <dsp:sp modelId="{57047957-5A6C-4D71-A6D8-21F5211F6539}">
      <dsp:nvSpPr>
        <dsp:cNvPr id="0" name=""/>
        <dsp:cNvSpPr/>
      </dsp:nvSpPr>
      <dsp:spPr>
        <a:xfrm>
          <a:off x="3156995" y="3038049"/>
          <a:ext cx="1056735" cy="33385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"CM" / "M" measurements</a:t>
          </a:r>
        </a:p>
      </dsp:txBody>
      <dsp:txXfrm>
        <a:off x="3156995" y="3038049"/>
        <a:ext cx="1056735" cy="333855"/>
      </dsp:txXfrm>
    </dsp:sp>
    <dsp:sp modelId="{AA0B8E3E-8AB4-4D76-B4E0-2231149666E5}">
      <dsp:nvSpPr>
        <dsp:cNvPr id="0" name=""/>
        <dsp:cNvSpPr/>
      </dsp:nvSpPr>
      <dsp:spPr>
        <a:xfrm>
          <a:off x="1785028" y="2944067"/>
          <a:ext cx="1162309" cy="359564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"Inch" measurements</a:t>
          </a:r>
        </a:p>
      </dsp:txBody>
      <dsp:txXfrm>
        <a:off x="1785028" y="2944067"/>
        <a:ext cx="1162309" cy="359564"/>
      </dsp:txXfrm>
    </dsp:sp>
    <dsp:sp modelId="{8543A64D-ABCA-42AD-A1F9-5501F6AAC485}">
      <dsp:nvSpPr>
        <dsp:cNvPr id="0" name=""/>
        <dsp:cNvSpPr/>
      </dsp:nvSpPr>
      <dsp:spPr>
        <a:xfrm>
          <a:off x="3749632" y="1571158"/>
          <a:ext cx="743352" cy="308508"/>
        </a:xfrm>
        <a:prstGeom prst="rect">
          <a:avLst/>
        </a:prstGeom>
        <a:solidFill>
          <a:srgbClr val="FF973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Lighting</a:t>
          </a:r>
        </a:p>
      </dsp:txBody>
      <dsp:txXfrm>
        <a:off x="3749632" y="1571158"/>
        <a:ext cx="743352" cy="308508"/>
      </dsp:txXfrm>
    </dsp:sp>
    <dsp:sp modelId="{CAF8AA89-A83B-477E-B880-EC7A2D2E7F97}">
      <dsp:nvSpPr>
        <dsp:cNvPr id="0" name=""/>
        <dsp:cNvSpPr/>
      </dsp:nvSpPr>
      <dsp:spPr>
        <a:xfrm>
          <a:off x="4114405" y="802574"/>
          <a:ext cx="962846" cy="35825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"%" colour/mood</a:t>
          </a:r>
        </a:p>
      </dsp:txBody>
      <dsp:txXfrm>
        <a:off x="4114405" y="802574"/>
        <a:ext cx="962846" cy="358259"/>
      </dsp:txXfrm>
    </dsp:sp>
    <dsp:sp modelId="{AC4AF399-7B43-4F13-8865-B8E603C51F9F}">
      <dsp:nvSpPr>
        <dsp:cNvPr id="0" name=""/>
        <dsp:cNvSpPr/>
      </dsp:nvSpPr>
      <dsp:spPr>
        <a:xfrm>
          <a:off x="4618921" y="1414549"/>
          <a:ext cx="816530" cy="378132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"MTR" / "CM" space</a:t>
          </a:r>
        </a:p>
      </dsp:txBody>
      <dsp:txXfrm>
        <a:off x="4618921" y="1414549"/>
        <a:ext cx="816530" cy="378132"/>
      </dsp:txXfrm>
    </dsp:sp>
    <dsp:sp modelId="{BCB71A12-A2A1-48AA-9BC0-C6142CF9D4B1}">
      <dsp:nvSpPr>
        <dsp:cNvPr id="0" name=""/>
        <dsp:cNvSpPr/>
      </dsp:nvSpPr>
      <dsp:spPr>
        <a:xfrm>
          <a:off x="4231927" y="2394392"/>
          <a:ext cx="773365" cy="399268"/>
        </a:xfrm>
        <a:prstGeom prst="rect">
          <a:avLst/>
        </a:prstGeom>
        <a:solidFill>
          <a:srgbClr val="FF973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Set &amp; props</a:t>
          </a:r>
        </a:p>
      </dsp:txBody>
      <dsp:txXfrm>
        <a:off x="4231927" y="2394392"/>
        <a:ext cx="773365" cy="399268"/>
      </dsp:txXfrm>
    </dsp:sp>
    <dsp:sp modelId="{D5D0C30F-ED4E-41F4-91F6-77F4D2EFC9B8}">
      <dsp:nvSpPr>
        <dsp:cNvPr id="0" name=""/>
        <dsp:cNvSpPr/>
      </dsp:nvSpPr>
      <dsp:spPr>
        <a:xfrm>
          <a:off x="4725174" y="3019834"/>
          <a:ext cx="1091901" cy="34771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"MTR" / "CM" measurements</a:t>
          </a:r>
        </a:p>
      </dsp:txBody>
      <dsp:txXfrm>
        <a:off x="4725174" y="3019834"/>
        <a:ext cx="1091901" cy="347715"/>
      </dsp:txXfrm>
    </dsp:sp>
    <dsp:sp modelId="{EAA5DC9A-4C73-424C-B63D-166E5162FE55}">
      <dsp:nvSpPr>
        <dsp:cNvPr id="0" name=""/>
        <dsp:cNvSpPr/>
      </dsp:nvSpPr>
      <dsp:spPr>
        <a:xfrm>
          <a:off x="5690019" y="1622656"/>
          <a:ext cx="731850" cy="351107"/>
        </a:xfrm>
        <a:prstGeom prst="rect">
          <a:avLst/>
        </a:prstGeom>
        <a:solidFill>
          <a:srgbClr val="FF973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Sound &amp; Music</a:t>
          </a:r>
        </a:p>
      </dsp:txBody>
      <dsp:txXfrm>
        <a:off x="5690019" y="1622656"/>
        <a:ext cx="731850" cy="351107"/>
      </dsp:txXfrm>
    </dsp:sp>
    <dsp:sp modelId="{5FF41556-BA6F-4E10-A79D-F0381F1AEDF9}">
      <dsp:nvSpPr>
        <dsp:cNvPr id="0" name=""/>
        <dsp:cNvSpPr/>
      </dsp:nvSpPr>
      <dsp:spPr>
        <a:xfrm>
          <a:off x="6321108" y="1130228"/>
          <a:ext cx="607415" cy="336654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"%" DB level</a:t>
          </a:r>
        </a:p>
      </dsp:txBody>
      <dsp:txXfrm>
        <a:off x="6321108" y="1130228"/>
        <a:ext cx="607415" cy="336654"/>
      </dsp:txXfrm>
    </dsp:sp>
    <dsp:sp modelId="{CBC1920E-ACE9-4FA1-B7C8-38C993942482}">
      <dsp:nvSpPr>
        <dsp:cNvPr id="0" name=""/>
        <dsp:cNvSpPr/>
      </dsp:nvSpPr>
      <dsp:spPr>
        <a:xfrm>
          <a:off x="5404290" y="841284"/>
          <a:ext cx="607415" cy="336654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"MINS" time</a:t>
          </a:r>
        </a:p>
      </dsp:txBody>
      <dsp:txXfrm>
        <a:off x="5404290" y="841284"/>
        <a:ext cx="607415" cy="336654"/>
      </dsp:txXfrm>
    </dsp:sp>
    <dsp:sp modelId="{770305D9-C78F-4183-80B0-141AE4772A95}">
      <dsp:nvSpPr>
        <dsp:cNvPr id="0" name=""/>
        <dsp:cNvSpPr/>
      </dsp:nvSpPr>
      <dsp:spPr>
        <a:xfrm>
          <a:off x="5951886" y="2504041"/>
          <a:ext cx="744388" cy="353862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Body &amp; Gesture</a:t>
          </a:r>
        </a:p>
      </dsp:txBody>
      <dsp:txXfrm>
        <a:off x="5951886" y="2504041"/>
        <a:ext cx="744388" cy="353862"/>
      </dsp:txXfrm>
    </dsp:sp>
    <dsp:sp modelId="{8B4A6814-0332-425B-92F9-04AFD343AFC9}">
      <dsp:nvSpPr>
        <dsp:cNvPr id="0" name=""/>
        <dsp:cNvSpPr/>
      </dsp:nvSpPr>
      <dsp:spPr>
        <a:xfrm>
          <a:off x="6332103" y="3020137"/>
          <a:ext cx="922244" cy="376960"/>
        </a:xfrm>
        <a:prstGeom prst="rect">
          <a:avLst/>
        </a:prstGeom>
        <a:solidFill>
          <a:srgbClr val="FFFF9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"NUM" / "%" tension</a:t>
          </a:r>
        </a:p>
      </dsp:txBody>
      <dsp:txXfrm>
        <a:off x="6332103" y="3020137"/>
        <a:ext cx="922244" cy="376960"/>
      </dsp:txXfrm>
    </dsp:sp>
    <dsp:sp modelId="{0CBA6453-31D2-4340-9AF8-011DA9C2980A}">
      <dsp:nvSpPr>
        <dsp:cNvPr id="0" name=""/>
        <dsp:cNvSpPr/>
      </dsp:nvSpPr>
      <dsp:spPr>
        <a:xfrm>
          <a:off x="7593410" y="1696208"/>
          <a:ext cx="607415" cy="317003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Space &amp; Levels</a:t>
          </a:r>
        </a:p>
      </dsp:txBody>
      <dsp:txXfrm>
        <a:off x="7593410" y="1696208"/>
        <a:ext cx="607415" cy="317003"/>
      </dsp:txXfrm>
    </dsp:sp>
    <dsp:sp modelId="{B490A318-6B0A-4B14-8280-4B126F350D53}">
      <dsp:nvSpPr>
        <dsp:cNvPr id="0" name=""/>
        <dsp:cNvSpPr/>
      </dsp:nvSpPr>
      <dsp:spPr>
        <a:xfrm>
          <a:off x="7256182" y="919446"/>
          <a:ext cx="718950" cy="449002"/>
        </a:xfrm>
        <a:prstGeom prst="rect">
          <a:avLst/>
        </a:prstGeom>
        <a:solidFill>
          <a:srgbClr val="FFFF97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"MTR" / "CM space</a:t>
          </a:r>
        </a:p>
      </dsp:txBody>
      <dsp:txXfrm>
        <a:off x="7256182" y="919446"/>
        <a:ext cx="718950" cy="449002"/>
      </dsp:txXfrm>
    </dsp:sp>
    <dsp:sp modelId="{096F6411-4671-48B7-928D-53F425F7FA96}">
      <dsp:nvSpPr>
        <dsp:cNvPr id="0" name=""/>
        <dsp:cNvSpPr/>
      </dsp:nvSpPr>
      <dsp:spPr>
        <a:xfrm>
          <a:off x="8185518" y="960517"/>
          <a:ext cx="767551" cy="416924"/>
        </a:xfrm>
        <a:prstGeom prst="rect">
          <a:avLst/>
        </a:prstGeom>
        <a:solidFill>
          <a:srgbClr val="FFFF97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"MTR" / "CM" level</a:t>
          </a:r>
        </a:p>
      </dsp:txBody>
      <dsp:txXfrm>
        <a:off x="8185518" y="960517"/>
        <a:ext cx="767551" cy="416924"/>
      </dsp:txXfrm>
    </dsp:sp>
    <dsp:sp modelId="{E256FA02-599B-4068-98D9-956DE4DE9062}">
      <dsp:nvSpPr>
        <dsp:cNvPr id="0" name=""/>
        <dsp:cNvSpPr/>
      </dsp:nvSpPr>
      <dsp:spPr>
        <a:xfrm>
          <a:off x="7380816" y="2504919"/>
          <a:ext cx="831641" cy="35022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Movement</a:t>
          </a:r>
        </a:p>
      </dsp:txBody>
      <dsp:txXfrm>
        <a:off x="7380816" y="2504919"/>
        <a:ext cx="831641" cy="350227"/>
      </dsp:txXfrm>
    </dsp:sp>
    <dsp:sp modelId="{D0239310-2185-476A-8CE4-D2FB99A14B74}">
      <dsp:nvSpPr>
        <dsp:cNvPr id="0" name=""/>
        <dsp:cNvSpPr/>
      </dsp:nvSpPr>
      <dsp:spPr>
        <a:xfrm>
          <a:off x="8258359" y="2974235"/>
          <a:ext cx="607415" cy="322933"/>
        </a:xfrm>
        <a:prstGeom prst="rect">
          <a:avLst/>
        </a:prstGeom>
        <a:solidFill>
          <a:srgbClr val="FFFF9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"NUM" pace </a:t>
          </a:r>
        </a:p>
      </dsp:txBody>
      <dsp:txXfrm>
        <a:off x="8258359" y="2974235"/>
        <a:ext cx="607415" cy="322933"/>
      </dsp:txXfrm>
    </dsp:sp>
    <dsp:sp modelId="{43DEBE51-3F3C-48B2-8E36-9ABC8DA9EA7E}">
      <dsp:nvSpPr>
        <dsp:cNvPr id="0" name=""/>
        <dsp:cNvSpPr/>
      </dsp:nvSpPr>
      <dsp:spPr>
        <a:xfrm>
          <a:off x="8845164" y="1696470"/>
          <a:ext cx="607415" cy="229703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Voice</a:t>
          </a:r>
        </a:p>
      </dsp:txBody>
      <dsp:txXfrm>
        <a:off x="8845164" y="1696470"/>
        <a:ext cx="607415" cy="229703"/>
      </dsp:txXfrm>
    </dsp:sp>
    <dsp:sp modelId="{DB505DF1-3B6A-4084-B3E6-72945401C7A9}">
      <dsp:nvSpPr>
        <dsp:cNvPr id="0" name=""/>
        <dsp:cNvSpPr/>
      </dsp:nvSpPr>
      <dsp:spPr>
        <a:xfrm>
          <a:off x="9208306" y="1102710"/>
          <a:ext cx="607415" cy="431334"/>
        </a:xfrm>
        <a:prstGeom prst="rect">
          <a:avLst/>
        </a:prstGeom>
        <a:solidFill>
          <a:srgbClr val="FFFF9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"NUM" pace</a:t>
          </a:r>
        </a:p>
      </dsp:txBody>
      <dsp:txXfrm>
        <a:off x="9208306" y="1102710"/>
        <a:ext cx="607415" cy="431334"/>
      </dsp:txXfrm>
    </dsp:sp>
    <dsp:sp modelId="{EEAA6B95-5529-49C0-B42F-9FFB589A5A20}">
      <dsp:nvSpPr>
        <dsp:cNvPr id="0" name=""/>
        <dsp:cNvSpPr/>
      </dsp:nvSpPr>
      <dsp:spPr>
        <a:xfrm>
          <a:off x="9151717" y="2370019"/>
          <a:ext cx="607415" cy="346483"/>
        </a:xfrm>
        <a:prstGeom prst="rect">
          <a:avLst/>
        </a:prstGeom>
        <a:solidFill>
          <a:srgbClr val="FFFF9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ysClr val="windowText" lastClr="000000"/>
              </a:solidFill>
              <a:latin typeface="Eras Bold ITC" panose="020B0907030504020204" pitchFamily="34" charset="0"/>
            </a:rPr>
            <a:t>"%" volume</a:t>
          </a:r>
        </a:p>
      </dsp:txBody>
      <dsp:txXfrm>
        <a:off x="9151717" y="2370019"/>
        <a:ext cx="607415" cy="346483"/>
      </dsp:txXfrm>
    </dsp:sp>
    <dsp:sp modelId="{F573E19E-185A-4963-948A-97D25CCB45D3}">
      <dsp:nvSpPr>
        <dsp:cNvPr id="0" name=""/>
        <dsp:cNvSpPr/>
      </dsp:nvSpPr>
      <dsp:spPr>
        <a:xfrm>
          <a:off x="231436" y="2335362"/>
          <a:ext cx="1382303" cy="44628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ysClr val="windowText" lastClr="000000"/>
              </a:solidFill>
              <a:latin typeface="Eras Bold ITC" panose="020B0907030504020204" pitchFamily="34" charset="0"/>
            </a:rPr>
            <a:t>&amp; PERFORMANCE</a:t>
          </a:r>
        </a:p>
      </dsp:txBody>
      <dsp:txXfrm>
        <a:off x="231436" y="2335362"/>
        <a:ext cx="1382303" cy="4462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6A310-7C15-4D6F-B837-43264909288D}">
      <dsp:nvSpPr>
        <dsp:cNvPr id="0" name=""/>
        <dsp:cNvSpPr/>
      </dsp:nvSpPr>
      <dsp:spPr>
        <a:xfrm>
          <a:off x="6248944" y="1074510"/>
          <a:ext cx="1364174" cy="367345"/>
        </a:xfrm>
        <a:custGeom>
          <a:avLst/>
          <a:gdLst/>
          <a:ahLst/>
          <a:cxnLst/>
          <a:rect l="0" t="0" r="0" b="0"/>
          <a:pathLst>
            <a:path>
              <a:moveTo>
                <a:pt x="1364174" y="367345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7A4C7-B4CD-4FAE-88D1-099A01C7D5B8}">
      <dsp:nvSpPr>
        <dsp:cNvPr id="0" name=""/>
        <dsp:cNvSpPr/>
      </dsp:nvSpPr>
      <dsp:spPr>
        <a:xfrm>
          <a:off x="7613119" y="1396136"/>
          <a:ext cx="9039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03948" y="57272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320DE3-C08B-4F41-B269-916A3A3B0805}">
      <dsp:nvSpPr>
        <dsp:cNvPr id="0" name=""/>
        <dsp:cNvSpPr/>
      </dsp:nvSpPr>
      <dsp:spPr>
        <a:xfrm>
          <a:off x="7490941" y="940623"/>
          <a:ext cx="122177" cy="501232"/>
        </a:xfrm>
        <a:custGeom>
          <a:avLst/>
          <a:gdLst/>
          <a:ahLst/>
          <a:cxnLst/>
          <a:rect l="0" t="0" r="0" b="0"/>
          <a:pathLst>
            <a:path>
              <a:moveTo>
                <a:pt x="122177" y="501232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465B7C-D424-4E15-B878-AF3E91604C0D}">
      <dsp:nvSpPr>
        <dsp:cNvPr id="0" name=""/>
        <dsp:cNvSpPr/>
      </dsp:nvSpPr>
      <dsp:spPr>
        <a:xfrm>
          <a:off x="785662" y="1597344"/>
          <a:ext cx="6338560" cy="155486"/>
        </a:xfrm>
        <a:custGeom>
          <a:avLst/>
          <a:gdLst/>
          <a:ahLst/>
          <a:cxnLst/>
          <a:rect l="0" t="0" r="0" b="0"/>
          <a:pathLst>
            <a:path>
              <a:moveTo>
                <a:pt x="0" y="155486"/>
              </a:moveTo>
              <a:lnTo>
                <a:pt x="6338560" y="155486"/>
              </a:lnTo>
              <a:lnTo>
                <a:pt x="6338560" y="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6741B7-54C5-48CF-A3C5-F46B338DAAFA}">
      <dsp:nvSpPr>
        <dsp:cNvPr id="0" name=""/>
        <dsp:cNvSpPr/>
      </dsp:nvSpPr>
      <dsp:spPr>
        <a:xfrm>
          <a:off x="5461025" y="2297510"/>
          <a:ext cx="656760" cy="436837"/>
        </a:xfrm>
        <a:custGeom>
          <a:avLst/>
          <a:gdLst/>
          <a:ahLst/>
          <a:cxnLst/>
          <a:rect l="0" t="0" r="0" b="0"/>
          <a:pathLst>
            <a:path>
              <a:moveTo>
                <a:pt x="0" y="436837"/>
              </a:moveTo>
              <a:lnTo>
                <a:pt x="656760" y="436837"/>
              </a:lnTo>
              <a:lnTo>
                <a:pt x="656760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0BE0E-B4EB-439A-BCC2-0320DAD41FFE}">
      <dsp:nvSpPr>
        <dsp:cNvPr id="0" name=""/>
        <dsp:cNvSpPr/>
      </dsp:nvSpPr>
      <dsp:spPr>
        <a:xfrm>
          <a:off x="7562767" y="2479389"/>
          <a:ext cx="98333" cy="411367"/>
        </a:xfrm>
        <a:custGeom>
          <a:avLst/>
          <a:gdLst/>
          <a:ahLst/>
          <a:cxnLst/>
          <a:rect l="0" t="0" r="0" b="0"/>
          <a:pathLst>
            <a:path>
              <a:moveTo>
                <a:pt x="0" y="411367"/>
              </a:moveTo>
              <a:lnTo>
                <a:pt x="98333" y="411367"/>
              </a:lnTo>
              <a:lnTo>
                <a:pt x="98333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6542B9-261F-4E03-B612-A88DB8B77B78}">
      <dsp:nvSpPr>
        <dsp:cNvPr id="0" name=""/>
        <dsp:cNvSpPr/>
      </dsp:nvSpPr>
      <dsp:spPr>
        <a:xfrm>
          <a:off x="7562767" y="2433557"/>
          <a:ext cx="940307" cy="457199"/>
        </a:xfrm>
        <a:custGeom>
          <a:avLst/>
          <a:gdLst/>
          <a:ahLst/>
          <a:cxnLst/>
          <a:rect l="0" t="0" r="0" b="0"/>
          <a:pathLst>
            <a:path>
              <a:moveTo>
                <a:pt x="0" y="457199"/>
              </a:moveTo>
              <a:lnTo>
                <a:pt x="890782" y="457199"/>
              </a:lnTo>
              <a:lnTo>
                <a:pt x="890782" y="0"/>
              </a:lnTo>
              <a:lnTo>
                <a:pt x="940307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CD3AE-2F54-4707-9B06-B4C0C0BC30B9}">
      <dsp:nvSpPr>
        <dsp:cNvPr id="0" name=""/>
        <dsp:cNvSpPr/>
      </dsp:nvSpPr>
      <dsp:spPr>
        <a:xfrm>
          <a:off x="5461025" y="2676830"/>
          <a:ext cx="15454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7516"/>
              </a:moveTo>
              <a:lnTo>
                <a:pt x="1545455" y="4572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DDD5C-6149-46F2-B540-185D47BEA3D2}">
      <dsp:nvSpPr>
        <dsp:cNvPr id="0" name=""/>
        <dsp:cNvSpPr/>
      </dsp:nvSpPr>
      <dsp:spPr>
        <a:xfrm>
          <a:off x="785662" y="1752830"/>
          <a:ext cx="4358918" cy="847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58918" y="0"/>
              </a:lnTo>
              <a:lnTo>
                <a:pt x="4358918" y="847576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1769A-C354-4FE7-A9AD-0E24B560BF7A}">
      <dsp:nvSpPr>
        <dsp:cNvPr id="0" name=""/>
        <dsp:cNvSpPr/>
      </dsp:nvSpPr>
      <dsp:spPr>
        <a:xfrm>
          <a:off x="4412071" y="1125039"/>
          <a:ext cx="91440" cy="330884"/>
        </a:xfrm>
        <a:custGeom>
          <a:avLst/>
          <a:gdLst/>
          <a:ahLst/>
          <a:cxnLst/>
          <a:rect l="0" t="0" r="0" b="0"/>
          <a:pathLst>
            <a:path>
              <a:moveTo>
                <a:pt x="45724" y="330884"/>
              </a:moveTo>
              <a:lnTo>
                <a:pt x="45720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59517-31AF-4E26-9054-10F7D4A1B13A}">
      <dsp:nvSpPr>
        <dsp:cNvPr id="0" name=""/>
        <dsp:cNvSpPr/>
      </dsp:nvSpPr>
      <dsp:spPr>
        <a:xfrm>
          <a:off x="3530739" y="1128844"/>
          <a:ext cx="927056" cy="327078"/>
        </a:xfrm>
        <a:custGeom>
          <a:avLst/>
          <a:gdLst/>
          <a:ahLst/>
          <a:cxnLst/>
          <a:rect l="0" t="0" r="0" b="0"/>
          <a:pathLst>
            <a:path>
              <a:moveTo>
                <a:pt x="927056" y="327078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13B0C-331C-47A8-BB62-75C798F2C116}">
      <dsp:nvSpPr>
        <dsp:cNvPr id="0" name=""/>
        <dsp:cNvSpPr/>
      </dsp:nvSpPr>
      <dsp:spPr>
        <a:xfrm>
          <a:off x="785662" y="1604377"/>
          <a:ext cx="3355690" cy="148453"/>
        </a:xfrm>
        <a:custGeom>
          <a:avLst/>
          <a:gdLst/>
          <a:ahLst/>
          <a:cxnLst/>
          <a:rect l="0" t="0" r="0" b="0"/>
          <a:pathLst>
            <a:path>
              <a:moveTo>
                <a:pt x="0" y="148453"/>
              </a:moveTo>
              <a:lnTo>
                <a:pt x="3355690" y="148453"/>
              </a:lnTo>
              <a:lnTo>
                <a:pt x="3355690" y="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6B029-6A40-46AC-B932-56ED9EA1C9AA}">
      <dsp:nvSpPr>
        <dsp:cNvPr id="0" name=""/>
        <dsp:cNvSpPr/>
      </dsp:nvSpPr>
      <dsp:spPr>
        <a:xfrm>
          <a:off x="1252027" y="2102036"/>
          <a:ext cx="1001945" cy="331521"/>
        </a:xfrm>
        <a:custGeom>
          <a:avLst/>
          <a:gdLst/>
          <a:ahLst/>
          <a:cxnLst/>
          <a:rect l="0" t="0" r="0" b="0"/>
          <a:pathLst>
            <a:path>
              <a:moveTo>
                <a:pt x="1001945" y="0"/>
              </a:moveTo>
              <a:lnTo>
                <a:pt x="0" y="331521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F88A3D-D636-48DE-86D4-EA6D997C1A3B}">
      <dsp:nvSpPr>
        <dsp:cNvPr id="0" name=""/>
        <dsp:cNvSpPr/>
      </dsp:nvSpPr>
      <dsp:spPr>
        <a:xfrm>
          <a:off x="2253973" y="2102036"/>
          <a:ext cx="134311" cy="465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4311" y="0"/>
              </a:lnTo>
              <a:lnTo>
                <a:pt x="134311" y="465233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AC352E-D2AB-4029-AB2A-ED462BB4ABFD}">
      <dsp:nvSpPr>
        <dsp:cNvPr id="0" name=""/>
        <dsp:cNvSpPr/>
      </dsp:nvSpPr>
      <dsp:spPr>
        <a:xfrm>
          <a:off x="2253973" y="2056316"/>
          <a:ext cx="10691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069190" y="45720"/>
              </a:lnTo>
              <a:lnTo>
                <a:pt x="1069190" y="7472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E2376-0EBE-44D8-978D-F50C59ACCB6A}">
      <dsp:nvSpPr>
        <dsp:cNvPr id="0" name=""/>
        <dsp:cNvSpPr/>
      </dsp:nvSpPr>
      <dsp:spPr>
        <a:xfrm>
          <a:off x="785662" y="1752830"/>
          <a:ext cx="1005989" cy="164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05989" y="0"/>
              </a:lnTo>
              <a:lnTo>
                <a:pt x="1005989" y="164359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7BE27E-D050-4B78-B665-086FFEFF65FD}">
      <dsp:nvSpPr>
        <dsp:cNvPr id="0" name=""/>
        <dsp:cNvSpPr/>
      </dsp:nvSpPr>
      <dsp:spPr>
        <a:xfrm>
          <a:off x="1682259" y="848902"/>
          <a:ext cx="393429" cy="455139"/>
        </a:xfrm>
        <a:custGeom>
          <a:avLst/>
          <a:gdLst/>
          <a:ahLst/>
          <a:cxnLst/>
          <a:rect l="0" t="0" r="0" b="0"/>
          <a:pathLst>
            <a:path>
              <a:moveTo>
                <a:pt x="0" y="455139"/>
              </a:moveTo>
              <a:lnTo>
                <a:pt x="393429" y="455139"/>
              </a:lnTo>
              <a:lnTo>
                <a:pt x="393429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604B1-BDB1-473A-B7D5-F8D0E3AC0E56}">
      <dsp:nvSpPr>
        <dsp:cNvPr id="0" name=""/>
        <dsp:cNvSpPr/>
      </dsp:nvSpPr>
      <dsp:spPr>
        <a:xfrm>
          <a:off x="348790" y="689099"/>
          <a:ext cx="1333469" cy="614942"/>
        </a:xfrm>
        <a:custGeom>
          <a:avLst/>
          <a:gdLst/>
          <a:ahLst/>
          <a:cxnLst/>
          <a:rect l="0" t="0" r="0" b="0"/>
          <a:pathLst>
            <a:path>
              <a:moveTo>
                <a:pt x="1333469" y="614942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1CA9D-89FE-4030-B7EE-8D388C3F0946}">
      <dsp:nvSpPr>
        <dsp:cNvPr id="0" name=""/>
        <dsp:cNvSpPr/>
      </dsp:nvSpPr>
      <dsp:spPr>
        <a:xfrm>
          <a:off x="785662" y="1548009"/>
          <a:ext cx="515317" cy="204821"/>
        </a:xfrm>
        <a:custGeom>
          <a:avLst/>
          <a:gdLst/>
          <a:ahLst/>
          <a:cxnLst/>
          <a:rect l="0" t="0" r="0" b="0"/>
          <a:pathLst>
            <a:path>
              <a:moveTo>
                <a:pt x="0" y="204821"/>
              </a:moveTo>
              <a:lnTo>
                <a:pt x="515317" y="204821"/>
              </a:lnTo>
              <a:lnTo>
                <a:pt x="515317" y="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FE02C-D740-4C86-9570-24B4513967D5}">
      <dsp:nvSpPr>
        <dsp:cNvPr id="0" name=""/>
        <dsp:cNvSpPr/>
      </dsp:nvSpPr>
      <dsp:spPr>
        <a:xfrm>
          <a:off x="24075" y="1525630"/>
          <a:ext cx="761587" cy="454400"/>
        </a:xfrm>
        <a:prstGeom prst="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Reading and Writing</a:t>
          </a:r>
        </a:p>
      </dsp:txBody>
      <dsp:txXfrm>
        <a:off x="24075" y="1525630"/>
        <a:ext cx="761587" cy="454400"/>
      </dsp:txXfrm>
    </dsp:sp>
    <dsp:sp modelId="{C584B116-D568-40E2-9A2A-D837BA497AA9}">
      <dsp:nvSpPr>
        <dsp:cNvPr id="0" name=""/>
        <dsp:cNvSpPr/>
      </dsp:nvSpPr>
      <dsp:spPr>
        <a:xfrm>
          <a:off x="919701" y="1060074"/>
          <a:ext cx="762557" cy="487934"/>
        </a:xfrm>
        <a:prstGeom prst="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Whole Class Reading</a:t>
          </a:r>
        </a:p>
      </dsp:txBody>
      <dsp:txXfrm>
        <a:off x="919701" y="1060074"/>
        <a:ext cx="762557" cy="487934"/>
      </dsp:txXfrm>
    </dsp:sp>
    <dsp:sp modelId="{8DE2F9E0-74E6-47D1-9C3B-0DEDFA332082}">
      <dsp:nvSpPr>
        <dsp:cNvPr id="0" name=""/>
        <dsp:cNvSpPr/>
      </dsp:nvSpPr>
      <dsp:spPr>
        <a:xfrm>
          <a:off x="348790" y="533051"/>
          <a:ext cx="1018615" cy="312096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Information on board</a:t>
          </a:r>
        </a:p>
      </dsp:txBody>
      <dsp:txXfrm>
        <a:off x="348790" y="533051"/>
        <a:ext cx="1018615" cy="312096"/>
      </dsp:txXfrm>
    </dsp:sp>
    <dsp:sp modelId="{FA69841D-E47B-42A2-886B-4E325F8A3903}">
      <dsp:nvSpPr>
        <dsp:cNvPr id="0" name=""/>
        <dsp:cNvSpPr/>
      </dsp:nvSpPr>
      <dsp:spPr>
        <a:xfrm>
          <a:off x="1759245" y="533052"/>
          <a:ext cx="632887" cy="315849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Play</a:t>
          </a:r>
          <a:r>
            <a:rPr lang="en-GB" sz="1200" b="0" kern="1200" baseline="0" dirty="0">
              <a:latin typeface="Eras Bold ITC" panose="020B0907030504020204" pitchFamily="34" charset="0"/>
            </a:rPr>
            <a:t> Texts</a:t>
          </a:r>
          <a:endParaRPr lang="en-GB" sz="1200" b="0" kern="1200" dirty="0">
            <a:latin typeface="Eras Bold ITC" panose="020B0907030504020204" pitchFamily="34" charset="0"/>
          </a:endParaRPr>
        </a:p>
      </dsp:txBody>
      <dsp:txXfrm>
        <a:off x="1759245" y="533052"/>
        <a:ext cx="632887" cy="315849"/>
      </dsp:txXfrm>
    </dsp:sp>
    <dsp:sp modelId="{B622B5BB-C385-4AF0-934E-E22234F2BB77}">
      <dsp:nvSpPr>
        <dsp:cNvPr id="0" name=""/>
        <dsp:cNvSpPr/>
      </dsp:nvSpPr>
      <dsp:spPr>
        <a:xfrm>
          <a:off x="1329331" y="1917189"/>
          <a:ext cx="924642" cy="369693"/>
        </a:xfrm>
        <a:prstGeom prst="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Individual Reading</a:t>
          </a:r>
        </a:p>
      </dsp:txBody>
      <dsp:txXfrm>
        <a:off x="1329331" y="1917189"/>
        <a:ext cx="924642" cy="369693"/>
      </dsp:txXfrm>
    </dsp:sp>
    <dsp:sp modelId="{5F523B09-EF60-4A2A-828D-CF69B55B5C0F}">
      <dsp:nvSpPr>
        <dsp:cNvPr id="0" name=""/>
        <dsp:cNvSpPr/>
      </dsp:nvSpPr>
      <dsp:spPr>
        <a:xfrm>
          <a:off x="2795745" y="2131036"/>
          <a:ext cx="1054838" cy="302522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Information on board</a:t>
          </a:r>
        </a:p>
      </dsp:txBody>
      <dsp:txXfrm>
        <a:off x="2795745" y="2131036"/>
        <a:ext cx="1054838" cy="302522"/>
      </dsp:txXfrm>
    </dsp:sp>
    <dsp:sp modelId="{3ED370B7-54A7-4C89-9DE3-E4C2EF52051B}">
      <dsp:nvSpPr>
        <dsp:cNvPr id="0" name=""/>
        <dsp:cNvSpPr/>
      </dsp:nvSpPr>
      <dsp:spPr>
        <a:xfrm>
          <a:off x="2071841" y="2567270"/>
          <a:ext cx="632887" cy="323488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Play texts</a:t>
          </a:r>
        </a:p>
      </dsp:txBody>
      <dsp:txXfrm>
        <a:off x="2071841" y="2567270"/>
        <a:ext cx="632887" cy="323488"/>
      </dsp:txXfrm>
    </dsp:sp>
    <dsp:sp modelId="{07AE3E18-F77C-43B0-9CA9-31191563C9AE}">
      <dsp:nvSpPr>
        <dsp:cNvPr id="0" name=""/>
        <dsp:cNvSpPr/>
      </dsp:nvSpPr>
      <dsp:spPr>
        <a:xfrm>
          <a:off x="789367" y="2433558"/>
          <a:ext cx="925320" cy="296383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Learning Objectives</a:t>
          </a:r>
        </a:p>
      </dsp:txBody>
      <dsp:txXfrm>
        <a:off x="789367" y="2433558"/>
        <a:ext cx="925320" cy="296383"/>
      </dsp:txXfrm>
    </dsp:sp>
    <dsp:sp modelId="{7E002C6E-4FCE-49C1-9BBE-0C51062B41CD}">
      <dsp:nvSpPr>
        <dsp:cNvPr id="0" name=""/>
        <dsp:cNvSpPr/>
      </dsp:nvSpPr>
      <dsp:spPr>
        <a:xfrm>
          <a:off x="3824909" y="1307469"/>
          <a:ext cx="632887" cy="296908"/>
        </a:xfrm>
        <a:prstGeom prst="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Dual Coding</a:t>
          </a:r>
        </a:p>
      </dsp:txBody>
      <dsp:txXfrm>
        <a:off x="3824909" y="1307469"/>
        <a:ext cx="632887" cy="296908"/>
      </dsp:txXfrm>
    </dsp:sp>
    <dsp:sp modelId="{1DE3D819-CB32-4D24-AB5F-323C1CEEC5D7}">
      <dsp:nvSpPr>
        <dsp:cNvPr id="0" name=""/>
        <dsp:cNvSpPr/>
      </dsp:nvSpPr>
      <dsp:spPr>
        <a:xfrm>
          <a:off x="3108687" y="751313"/>
          <a:ext cx="844105" cy="377531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Images on board</a:t>
          </a:r>
        </a:p>
      </dsp:txBody>
      <dsp:txXfrm>
        <a:off x="3108687" y="751313"/>
        <a:ext cx="844105" cy="377531"/>
      </dsp:txXfrm>
    </dsp:sp>
    <dsp:sp modelId="{242D90C5-137F-461E-92AE-43BAB0F0DBDA}">
      <dsp:nvSpPr>
        <dsp:cNvPr id="0" name=""/>
        <dsp:cNvSpPr/>
      </dsp:nvSpPr>
      <dsp:spPr>
        <a:xfrm>
          <a:off x="4141348" y="809119"/>
          <a:ext cx="632887" cy="315919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Comic Books</a:t>
          </a:r>
        </a:p>
      </dsp:txBody>
      <dsp:txXfrm>
        <a:off x="4141348" y="809119"/>
        <a:ext cx="632887" cy="315919"/>
      </dsp:txXfrm>
    </dsp:sp>
    <dsp:sp modelId="{33C03225-C5D3-4FD3-8091-3738DD2F8F8C}">
      <dsp:nvSpPr>
        <dsp:cNvPr id="0" name=""/>
        <dsp:cNvSpPr/>
      </dsp:nvSpPr>
      <dsp:spPr>
        <a:xfrm>
          <a:off x="4828138" y="2600407"/>
          <a:ext cx="632887" cy="267880"/>
        </a:xfrm>
        <a:prstGeom prst="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Writing</a:t>
          </a:r>
        </a:p>
      </dsp:txBody>
      <dsp:txXfrm>
        <a:off x="4828138" y="2600407"/>
        <a:ext cx="632887" cy="267880"/>
      </dsp:txXfrm>
    </dsp:sp>
    <dsp:sp modelId="{816B96FB-6DF3-458A-B507-69D696254273}">
      <dsp:nvSpPr>
        <dsp:cNvPr id="0" name=""/>
        <dsp:cNvSpPr/>
      </dsp:nvSpPr>
      <dsp:spPr>
        <a:xfrm>
          <a:off x="6450193" y="2722550"/>
          <a:ext cx="1112574" cy="336413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Mini Whiteboards</a:t>
          </a:r>
        </a:p>
      </dsp:txBody>
      <dsp:txXfrm>
        <a:off x="6450193" y="2722550"/>
        <a:ext cx="1112574" cy="336413"/>
      </dsp:txXfrm>
    </dsp:sp>
    <dsp:sp modelId="{99DF3495-21B0-4635-840A-14749247397A}">
      <dsp:nvSpPr>
        <dsp:cNvPr id="0" name=""/>
        <dsp:cNvSpPr/>
      </dsp:nvSpPr>
      <dsp:spPr>
        <a:xfrm>
          <a:off x="8503074" y="2206740"/>
          <a:ext cx="908685" cy="453635"/>
        </a:xfrm>
        <a:prstGeom prst="rect">
          <a:avLst/>
        </a:prstGeom>
        <a:solidFill>
          <a:schemeClr val="bg1">
            <a:lumMod val="8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Full Sentences</a:t>
          </a:r>
        </a:p>
      </dsp:txBody>
      <dsp:txXfrm>
        <a:off x="8503074" y="2206740"/>
        <a:ext cx="908685" cy="453635"/>
      </dsp:txXfrm>
    </dsp:sp>
    <dsp:sp modelId="{829C68F9-9A43-4C9A-A20A-812DD672D6DC}">
      <dsp:nvSpPr>
        <dsp:cNvPr id="0" name=""/>
        <dsp:cNvSpPr/>
      </dsp:nvSpPr>
      <dsp:spPr>
        <a:xfrm>
          <a:off x="7092485" y="2089191"/>
          <a:ext cx="1137232" cy="390198"/>
        </a:xfrm>
        <a:prstGeom prst="rect">
          <a:avLst/>
        </a:prstGeom>
        <a:solidFill>
          <a:schemeClr val="bg1">
            <a:lumMod val="8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Correct Terminology</a:t>
          </a:r>
          <a:endParaRPr lang="en-US" sz="1200" b="1" kern="1200" dirty="0">
            <a:latin typeface="Eras Bold ICT"/>
          </a:endParaRPr>
        </a:p>
      </dsp:txBody>
      <dsp:txXfrm>
        <a:off x="7092485" y="2089191"/>
        <a:ext cx="1137232" cy="390198"/>
      </dsp:txXfrm>
    </dsp:sp>
    <dsp:sp modelId="{81F2B878-F958-4353-A02C-0CE36663FD4B}">
      <dsp:nvSpPr>
        <dsp:cNvPr id="0" name=""/>
        <dsp:cNvSpPr/>
      </dsp:nvSpPr>
      <dsp:spPr>
        <a:xfrm>
          <a:off x="5568909" y="2023669"/>
          <a:ext cx="1097751" cy="273841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Performance Reviews</a:t>
          </a:r>
        </a:p>
      </dsp:txBody>
      <dsp:txXfrm>
        <a:off x="5568909" y="2023669"/>
        <a:ext cx="1097751" cy="273841"/>
      </dsp:txXfrm>
    </dsp:sp>
    <dsp:sp modelId="{628A084C-203F-4D1A-8048-525BF3E43FB9}">
      <dsp:nvSpPr>
        <dsp:cNvPr id="0" name=""/>
        <dsp:cNvSpPr/>
      </dsp:nvSpPr>
      <dsp:spPr>
        <a:xfrm>
          <a:off x="6635326" y="1286367"/>
          <a:ext cx="977792" cy="310976"/>
        </a:xfrm>
        <a:prstGeom prst="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Vocabulary</a:t>
          </a:r>
        </a:p>
      </dsp:txBody>
      <dsp:txXfrm>
        <a:off x="6635326" y="1286367"/>
        <a:ext cx="977792" cy="310976"/>
      </dsp:txXfrm>
    </dsp:sp>
    <dsp:sp modelId="{417BBDB5-A764-4F52-9256-3B20D5F5D3E7}">
      <dsp:nvSpPr>
        <dsp:cNvPr id="0" name=""/>
        <dsp:cNvSpPr/>
      </dsp:nvSpPr>
      <dsp:spPr>
        <a:xfrm>
          <a:off x="7174498" y="617438"/>
          <a:ext cx="632887" cy="323184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Tier 3 words</a:t>
          </a:r>
        </a:p>
      </dsp:txBody>
      <dsp:txXfrm>
        <a:off x="7174498" y="617438"/>
        <a:ext cx="632887" cy="323184"/>
      </dsp:txXfrm>
    </dsp:sp>
    <dsp:sp modelId="{AD60C647-AB62-4FA9-9249-B505A36A2B29}">
      <dsp:nvSpPr>
        <dsp:cNvPr id="0" name=""/>
        <dsp:cNvSpPr/>
      </dsp:nvSpPr>
      <dsp:spPr>
        <a:xfrm>
          <a:off x="8017380" y="1018267"/>
          <a:ext cx="999375" cy="435140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Knowledge Organisers</a:t>
          </a:r>
        </a:p>
      </dsp:txBody>
      <dsp:txXfrm>
        <a:off x="8017380" y="1018267"/>
        <a:ext cx="999375" cy="435140"/>
      </dsp:txXfrm>
    </dsp:sp>
    <dsp:sp modelId="{8174C3A5-B105-4A3C-9E9C-3D0F95308080}">
      <dsp:nvSpPr>
        <dsp:cNvPr id="0" name=""/>
        <dsp:cNvSpPr/>
      </dsp:nvSpPr>
      <dsp:spPr>
        <a:xfrm>
          <a:off x="5932500" y="795973"/>
          <a:ext cx="632887" cy="278537"/>
        </a:xfrm>
        <a:prstGeom prst="rect">
          <a:avLst/>
        </a:prstGeom>
        <a:solidFill>
          <a:srgbClr val="C4DFB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latin typeface="Eras Bold ITC" panose="020B0907030504020204" pitchFamily="34" charset="0"/>
            </a:rPr>
            <a:t>Display Boards</a:t>
          </a:r>
        </a:p>
      </dsp:txBody>
      <dsp:txXfrm>
        <a:off x="5932500" y="795973"/>
        <a:ext cx="632887" cy="2785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C99B9-29C7-4601-B32C-0062F450954C}">
      <dsp:nvSpPr>
        <dsp:cNvPr id="0" name=""/>
        <dsp:cNvSpPr/>
      </dsp:nvSpPr>
      <dsp:spPr>
        <a:xfrm>
          <a:off x="6892045" y="2773379"/>
          <a:ext cx="1278803" cy="117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78803" y="0"/>
              </a:lnTo>
              <a:lnTo>
                <a:pt x="1278803" y="11727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FEBB3-9D9B-4D66-84E9-8DE6A602EBC4}">
      <dsp:nvSpPr>
        <dsp:cNvPr id="0" name=""/>
        <dsp:cNvSpPr/>
      </dsp:nvSpPr>
      <dsp:spPr>
        <a:xfrm>
          <a:off x="6205762" y="2773379"/>
          <a:ext cx="686283" cy="374540"/>
        </a:xfrm>
        <a:custGeom>
          <a:avLst/>
          <a:gdLst/>
          <a:ahLst/>
          <a:cxnLst/>
          <a:rect l="0" t="0" r="0" b="0"/>
          <a:pathLst>
            <a:path>
              <a:moveTo>
                <a:pt x="686283" y="0"/>
              </a:moveTo>
              <a:lnTo>
                <a:pt x="0" y="37454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A164B-8884-4B0E-BDF9-A78D9889E559}">
      <dsp:nvSpPr>
        <dsp:cNvPr id="0" name=""/>
        <dsp:cNvSpPr/>
      </dsp:nvSpPr>
      <dsp:spPr>
        <a:xfrm>
          <a:off x="1004517" y="2207200"/>
          <a:ext cx="5390634" cy="359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90634" y="0"/>
              </a:lnTo>
              <a:lnTo>
                <a:pt x="5390634" y="359254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DACD71-B36E-4270-A6D1-C41CE99A99FB}">
      <dsp:nvSpPr>
        <dsp:cNvPr id="0" name=""/>
        <dsp:cNvSpPr/>
      </dsp:nvSpPr>
      <dsp:spPr>
        <a:xfrm>
          <a:off x="8974624" y="1149571"/>
          <a:ext cx="91440" cy="697254"/>
        </a:xfrm>
        <a:custGeom>
          <a:avLst/>
          <a:gdLst/>
          <a:ahLst/>
          <a:cxnLst/>
          <a:rect l="0" t="0" r="0" b="0"/>
          <a:pathLst>
            <a:path>
              <a:moveTo>
                <a:pt x="105732" y="697254"/>
              </a:moveTo>
              <a:lnTo>
                <a:pt x="45720" y="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89BA12-B27C-4A35-9105-517A220F6353}">
      <dsp:nvSpPr>
        <dsp:cNvPr id="0" name=""/>
        <dsp:cNvSpPr/>
      </dsp:nvSpPr>
      <dsp:spPr>
        <a:xfrm>
          <a:off x="7509096" y="1406017"/>
          <a:ext cx="1571260" cy="440809"/>
        </a:xfrm>
        <a:custGeom>
          <a:avLst/>
          <a:gdLst/>
          <a:ahLst/>
          <a:cxnLst/>
          <a:rect l="0" t="0" r="0" b="0"/>
          <a:pathLst>
            <a:path>
              <a:moveTo>
                <a:pt x="1571260" y="440809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6BB5C-1DC6-4A34-89C2-22D67DFE0551}">
      <dsp:nvSpPr>
        <dsp:cNvPr id="0" name=""/>
        <dsp:cNvSpPr/>
      </dsp:nvSpPr>
      <dsp:spPr>
        <a:xfrm>
          <a:off x="1004517" y="2070437"/>
          <a:ext cx="7264629" cy="136762"/>
        </a:xfrm>
        <a:custGeom>
          <a:avLst/>
          <a:gdLst/>
          <a:ahLst/>
          <a:cxnLst/>
          <a:rect l="0" t="0" r="0" b="0"/>
          <a:pathLst>
            <a:path>
              <a:moveTo>
                <a:pt x="0" y="136762"/>
              </a:moveTo>
              <a:lnTo>
                <a:pt x="7264629" y="136762"/>
              </a:lnTo>
              <a:lnTo>
                <a:pt x="7264629" y="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30E57-9BA8-47A5-8DBA-22FA05156D73}">
      <dsp:nvSpPr>
        <dsp:cNvPr id="0" name=""/>
        <dsp:cNvSpPr/>
      </dsp:nvSpPr>
      <dsp:spPr>
        <a:xfrm>
          <a:off x="3950189" y="2687834"/>
          <a:ext cx="362426" cy="512273"/>
        </a:xfrm>
        <a:custGeom>
          <a:avLst/>
          <a:gdLst/>
          <a:ahLst/>
          <a:cxnLst/>
          <a:rect l="0" t="0" r="0" b="0"/>
          <a:pathLst>
            <a:path>
              <a:moveTo>
                <a:pt x="362426" y="0"/>
              </a:moveTo>
              <a:lnTo>
                <a:pt x="0" y="512273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AECD0-6609-4A9D-8E48-412718768F8B}">
      <dsp:nvSpPr>
        <dsp:cNvPr id="0" name=""/>
        <dsp:cNvSpPr/>
      </dsp:nvSpPr>
      <dsp:spPr>
        <a:xfrm>
          <a:off x="2049753" y="2687834"/>
          <a:ext cx="2262862" cy="99133"/>
        </a:xfrm>
        <a:custGeom>
          <a:avLst/>
          <a:gdLst/>
          <a:ahLst/>
          <a:cxnLst/>
          <a:rect l="0" t="0" r="0" b="0"/>
          <a:pathLst>
            <a:path>
              <a:moveTo>
                <a:pt x="2262862" y="0"/>
              </a:moveTo>
              <a:lnTo>
                <a:pt x="0" y="99133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2C603-6609-4661-B9E9-F573203492A3}">
      <dsp:nvSpPr>
        <dsp:cNvPr id="0" name=""/>
        <dsp:cNvSpPr/>
      </dsp:nvSpPr>
      <dsp:spPr>
        <a:xfrm>
          <a:off x="1004517" y="2207200"/>
          <a:ext cx="2788815" cy="262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88815" y="0"/>
              </a:lnTo>
              <a:lnTo>
                <a:pt x="2788815" y="262271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926796-5153-4278-8A4B-0585E06B4644}">
      <dsp:nvSpPr>
        <dsp:cNvPr id="0" name=""/>
        <dsp:cNvSpPr/>
      </dsp:nvSpPr>
      <dsp:spPr>
        <a:xfrm>
          <a:off x="5156226" y="1574296"/>
          <a:ext cx="8151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15172" y="45720"/>
              </a:lnTo>
            </a:path>
          </a:pathLst>
        </a:cu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1DFB6-9BC6-42CD-B2DF-813390B0CFFA}">
      <dsp:nvSpPr>
        <dsp:cNvPr id="0" name=""/>
        <dsp:cNvSpPr/>
      </dsp:nvSpPr>
      <dsp:spPr>
        <a:xfrm>
          <a:off x="4947280" y="1017653"/>
          <a:ext cx="208945" cy="602362"/>
        </a:xfrm>
        <a:custGeom>
          <a:avLst/>
          <a:gdLst/>
          <a:ahLst/>
          <a:cxnLst/>
          <a:rect l="0" t="0" r="0" b="0"/>
          <a:pathLst>
            <a:path>
              <a:moveTo>
                <a:pt x="208945" y="602362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497C9-CA35-43E4-B993-E862E12CA3CF}">
      <dsp:nvSpPr>
        <dsp:cNvPr id="0" name=""/>
        <dsp:cNvSpPr/>
      </dsp:nvSpPr>
      <dsp:spPr>
        <a:xfrm>
          <a:off x="3449407" y="1136953"/>
          <a:ext cx="1706819" cy="483063"/>
        </a:xfrm>
        <a:custGeom>
          <a:avLst/>
          <a:gdLst/>
          <a:ahLst/>
          <a:cxnLst/>
          <a:rect l="0" t="0" r="0" b="0"/>
          <a:pathLst>
            <a:path>
              <a:moveTo>
                <a:pt x="1706819" y="483063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773DC0-A24F-46DA-8B45-0A575F712924}">
      <dsp:nvSpPr>
        <dsp:cNvPr id="0" name=""/>
        <dsp:cNvSpPr/>
      </dsp:nvSpPr>
      <dsp:spPr>
        <a:xfrm>
          <a:off x="3432956" y="1740680"/>
          <a:ext cx="11202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120251" y="63257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D36D9-07FE-477C-A94B-CF3E1A2F6DBC}">
      <dsp:nvSpPr>
        <dsp:cNvPr id="0" name=""/>
        <dsp:cNvSpPr/>
      </dsp:nvSpPr>
      <dsp:spPr>
        <a:xfrm>
          <a:off x="650286" y="857500"/>
          <a:ext cx="1118731" cy="452907"/>
        </a:xfrm>
        <a:custGeom>
          <a:avLst/>
          <a:gdLst/>
          <a:ahLst/>
          <a:cxnLst/>
          <a:rect l="0" t="0" r="0" b="0"/>
          <a:pathLst>
            <a:path>
              <a:moveTo>
                <a:pt x="1118731" y="452907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FAF791-89DC-4A34-9ECB-472DDF88C0A0}">
      <dsp:nvSpPr>
        <dsp:cNvPr id="0" name=""/>
        <dsp:cNvSpPr/>
      </dsp:nvSpPr>
      <dsp:spPr>
        <a:xfrm>
          <a:off x="1723298" y="921841"/>
          <a:ext cx="91440" cy="388566"/>
        </a:xfrm>
        <a:custGeom>
          <a:avLst/>
          <a:gdLst/>
          <a:ahLst/>
          <a:cxnLst/>
          <a:rect l="0" t="0" r="0" b="0"/>
          <a:pathLst>
            <a:path>
              <a:moveTo>
                <a:pt x="45720" y="388566"/>
              </a:moveTo>
              <a:lnTo>
                <a:pt x="54668" y="388566"/>
              </a:lnTo>
              <a:lnTo>
                <a:pt x="54668" y="0"/>
              </a:lnTo>
            </a:path>
          </a:pathLst>
        </a:cu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A2D8A9-7C02-401D-A7B0-E7ADB77B3B09}">
      <dsp:nvSpPr>
        <dsp:cNvPr id="0" name=""/>
        <dsp:cNvSpPr/>
      </dsp:nvSpPr>
      <dsp:spPr>
        <a:xfrm>
          <a:off x="468186" y="1310407"/>
          <a:ext cx="1300831" cy="149701"/>
        </a:xfrm>
        <a:custGeom>
          <a:avLst/>
          <a:gdLst/>
          <a:ahLst/>
          <a:cxnLst/>
          <a:rect l="0" t="0" r="0" b="0"/>
          <a:pathLst>
            <a:path>
              <a:moveTo>
                <a:pt x="1300831" y="0"/>
              </a:moveTo>
              <a:lnTo>
                <a:pt x="0" y="149701"/>
              </a:lnTo>
            </a:path>
          </a:pathLst>
        </a:cu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CB509C-BA71-4A5B-83E2-F3F6EE7A0D55}">
      <dsp:nvSpPr>
        <dsp:cNvPr id="0" name=""/>
        <dsp:cNvSpPr/>
      </dsp:nvSpPr>
      <dsp:spPr>
        <a:xfrm>
          <a:off x="1437665" y="1494328"/>
          <a:ext cx="1995291" cy="292071"/>
        </a:xfrm>
        <a:custGeom>
          <a:avLst/>
          <a:gdLst/>
          <a:ahLst/>
          <a:cxnLst/>
          <a:rect l="0" t="0" r="0" b="0"/>
          <a:pathLst>
            <a:path>
              <a:moveTo>
                <a:pt x="1995291" y="292071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1CA9D-89FE-4030-B7EE-8D388C3F0946}">
      <dsp:nvSpPr>
        <dsp:cNvPr id="0" name=""/>
        <dsp:cNvSpPr/>
      </dsp:nvSpPr>
      <dsp:spPr>
        <a:xfrm>
          <a:off x="1004517" y="2061300"/>
          <a:ext cx="1870635" cy="145899"/>
        </a:xfrm>
        <a:custGeom>
          <a:avLst/>
          <a:gdLst/>
          <a:ahLst/>
          <a:cxnLst/>
          <a:rect l="0" t="0" r="0" b="0"/>
          <a:pathLst>
            <a:path>
              <a:moveTo>
                <a:pt x="0" y="145899"/>
              </a:moveTo>
              <a:lnTo>
                <a:pt x="1870635" y="145899"/>
              </a:lnTo>
              <a:lnTo>
                <a:pt x="1870635" y="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FE02C-D740-4C86-9570-24B4513967D5}">
      <dsp:nvSpPr>
        <dsp:cNvPr id="0" name=""/>
        <dsp:cNvSpPr/>
      </dsp:nvSpPr>
      <dsp:spPr>
        <a:xfrm>
          <a:off x="112689" y="1971287"/>
          <a:ext cx="891828" cy="471826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>
              <a:solidFill>
                <a:schemeClr val="tx1"/>
              </a:solidFill>
              <a:latin typeface="Eras Bold ITC" panose="020B0907030504020204" pitchFamily="34" charset="0"/>
            </a:rPr>
            <a:t>Oracy</a:t>
          </a:r>
        </a:p>
      </dsp:txBody>
      <dsp:txXfrm>
        <a:off x="112689" y="1971287"/>
        <a:ext cx="891828" cy="471826"/>
      </dsp:txXfrm>
    </dsp:sp>
    <dsp:sp modelId="{C584B116-D568-40E2-9A2A-D837BA497AA9}">
      <dsp:nvSpPr>
        <dsp:cNvPr id="0" name=""/>
        <dsp:cNvSpPr/>
      </dsp:nvSpPr>
      <dsp:spPr>
        <a:xfrm>
          <a:off x="2317348" y="1511499"/>
          <a:ext cx="1115608" cy="549801"/>
        </a:xfrm>
        <a:prstGeom prst="rect">
          <a:avLst/>
        </a:prstGeom>
        <a:solidFill>
          <a:srgbClr val="FF93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Physical</a:t>
          </a:r>
        </a:p>
      </dsp:txBody>
      <dsp:txXfrm>
        <a:off x="2317348" y="1511499"/>
        <a:ext cx="1115608" cy="549801"/>
      </dsp:txXfrm>
    </dsp:sp>
    <dsp:sp modelId="{AD0D6892-260E-4B07-92BA-D12EA8DBEFCB}">
      <dsp:nvSpPr>
        <dsp:cNvPr id="0" name=""/>
        <dsp:cNvSpPr/>
      </dsp:nvSpPr>
      <dsp:spPr>
        <a:xfrm>
          <a:off x="1106312" y="1126486"/>
          <a:ext cx="662705" cy="367841"/>
        </a:xfrm>
        <a:prstGeom prst="rect">
          <a:avLst/>
        </a:prstGeom>
        <a:solidFill>
          <a:srgbClr val="FFBE66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Voice</a:t>
          </a:r>
        </a:p>
      </dsp:txBody>
      <dsp:txXfrm>
        <a:off x="1106312" y="1126486"/>
        <a:ext cx="662705" cy="367841"/>
      </dsp:txXfrm>
    </dsp:sp>
    <dsp:sp modelId="{A430AAD6-CCED-4DDB-9380-EFADD8A8B9A7}">
      <dsp:nvSpPr>
        <dsp:cNvPr id="0" name=""/>
        <dsp:cNvSpPr/>
      </dsp:nvSpPr>
      <dsp:spPr>
        <a:xfrm>
          <a:off x="3" y="1092267"/>
          <a:ext cx="936367" cy="36784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Tone</a:t>
          </a:r>
        </a:p>
      </dsp:txBody>
      <dsp:txXfrm>
        <a:off x="3" y="1092267"/>
        <a:ext cx="936367" cy="367841"/>
      </dsp:txXfrm>
    </dsp:sp>
    <dsp:sp modelId="{34EE5C95-ACDB-4CEF-83BB-9F2AB510C8DE}">
      <dsp:nvSpPr>
        <dsp:cNvPr id="0" name=""/>
        <dsp:cNvSpPr/>
      </dsp:nvSpPr>
      <dsp:spPr>
        <a:xfrm>
          <a:off x="1366985" y="554000"/>
          <a:ext cx="821962" cy="36784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Pace</a:t>
          </a:r>
        </a:p>
      </dsp:txBody>
      <dsp:txXfrm>
        <a:off x="1366985" y="554000"/>
        <a:ext cx="821962" cy="367841"/>
      </dsp:txXfrm>
    </dsp:sp>
    <dsp:sp modelId="{910D38A1-6B97-444A-B46E-0DEADAF7B506}">
      <dsp:nvSpPr>
        <dsp:cNvPr id="0" name=""/>
        <dsp:cNvSpPr/>
      </dsp:nvSpPr>
      <dsp:spPr>
        <a:xfrm>
          <a:off x="47267" y="489658"/>
          <a:ext cx="1206036" cy="36784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Volume</a:t>
          </a:r>
        </a:p>
      </dsp:txBody>
      <dsp:txXfrm>
        <a:off x="47267" y="489658"/>
        <a:ext cx="1206036" cy="367841"/>
      </dsp:txXfrm>
    </dsp:sp>
    <dsp:sp modelId="{7EFCF69B-D7CA-492C-B192-F2F29CCF6CE4}">
      <dsp:nvSpPr>
        <dsp:cNvPr id="0" name=""/>
        <dsp:cNvSpPr/>
      </dsp:nvSpPr>
      <dsp:spPr>
        <a:xfrm>
          <a:off x="3950189" y="1436096"/>
          <a:ext cx="1206036" cy="367841"/>
        </a:xfrm>
        <a:prstGeom prst="rect">
          <a:avLst/>
        </a:prstGeom>
        <a:solidFill>
          <a:srgbClr val="FFBE66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Body</a:t>
          </a:r>
        </a:p>
      </dsp:txBody>
      <dsp:txXfrm>
        <a:off x="3950189" y="1436096"/>
        <a:ext cx="1206036" cy="367841"/>
      </dsp:txXfrm>
    </dsp:sp>
    <dsp:sp modelId="{1A028FB6-7FBE-466F-B444-08EB28B553F5}">
      <dsp:nvSpPr>
        <dsp:cNvPr id="0" name=""/>
        <dsp:cNvSpPr/>
      </dsp:nvSpPr>
      <dsp:spPr>
        <a:xfrm>
          <a:off x="2846388" y="769112"/>
          <a:ext cx="1206036" cy="36784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Body Language</a:t>
          </a:r>
        </a:p>
      </dsp:txBody>
      <dsp:txXfrm>
        <a:off x="2846388" y="769112"/>
        <a:ext cx="1206036" cy="367841"/>
      </dsp:txXfrm>
    </dsp:sp>
    <dsp:sp modelId="{5E251503-3602-4CBA-9833-E8B51A36D50A}">
      <dsp:nvSpPr>
        <dsp:cNvPr id="0" name=""/>
        <dsp:cNvSpPr/>
      </dsp:nvSpPr>
      <dsp:spPr>
        <a:xfrm>
          <a:off x="4344262" y="649812"/>
          <a:ext cx="1206036" cy="36784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Gestures</a:t>
          </a:r>
        </a:p>
      </dsp:txBody>
      <dsp:txXfrm>
        <a:off x="4344262" y="649812"/>
        <a:ext cx="1206036" cy="367841"/>
      </dsp:txXfrm>
    </dsp:sp>
    <dsp:sp modelId="{CE88311D-E951-412C-BB12-6F9FD336E559}">
      <dsp:nvSpPr>
        <dsp:cNvPr id="0" name=""/>
        <dsp:cNvSpPr/>
      </dsp:nvSpPr>
      <dsp:spPr>
        <a:xfrm>
          <a:off x="5368380" y="1252176"/>
          <a:ext cx="1206036" cy="36784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Facial Expressions</a:t>
          </a:r>
        </a:p>
      </dsp:txBody>
      <dsp:txXfrm>
        <a:off x="5368380" y="1252176"/>
        <a:ext cx="1206036" cy="367841"/>
      </dsp:txXfrm>
    </dsp:sp>
    <dsp:sp modelId="{6D243BD3-952A-4E28-926E-A82CDE02700B}">
      <dsp:nvSpPr>
        <dsp:cNvPr id="0" name=""/>
        <dsp:cNvSpPr/>
      </dsp:nvSpPr>
      <dsp:spPr>
        <a:xfrm>
          <a:off x="3274049" y="2469471"/>
          <a:ext cx="1038566" cy="436726"/>
        </a:xfrm>
        <a:prstGeom prst="rect">
          <a:avLst/>
        </a:prstGeom>
        <a:solidFill>
          <a:srgbClr val="D41E6C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Linguistic</a:t>
          </a:r>
        </a:p>
      </dsp:txBody>
      <dsp:txXfrm>
        <a:off x="3274049" y="2469471"/>
        <a:ext cx="1038566" cy="436726"/>
      </dsp:txXfrm>
    </dsp:sp>
    <dsp:sp modelId="{B6B07588-4E40-45D9-8945-BD1E079007F0}">
      <dsp:nvSpPr>
        <dsp:cNvPr id="0" name=""/>
        <dsp:cNvSpPr/>
      </dsp:nvSpPr>
      <dsp:spPr>
        <a:xfrm>
          <a:off x="1446734" y="2786968"/>
          <a:ext cx="1206036" cy="367841"/>
        </a:xfrm>
        <a:prstGeom prst="rect">
          <a:avLst/>
        </a:prstGeom>
        <a:solidFill>
          <a:srgbClr val="EEBED3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Tier 3 words</a:t>
          </a:r>
        </a:p>
      </dsp:txBody>
      <dsp:txXfrm>
        <a:off x="1446734" y="2786968"/>
        <a:ext cx="1206036" cy="367841"/>
      </dsp:txXfrm>
    </dsp:sp>
    <dsp:sp modelId="{78ECC4B8-D622-4669-A7B3-CC9C46FD21EF}">
      <dsp:nvSpPr>
        <dsp:cNvPr id="0" name=""/>
        <dsp:cNvSpPr/>
      </dsp:nvSpPr>
      <dsp:spPr>
        <a:xfrm>
          <a:off x="3347171" y="3200108"/>
          <a:ext cx="1206036" cy="367841"/>
        </a:xfrm>
        <a:prstGeom prst="rect">
          <a:avLst/>
        </a:prstGeom>
        <a:solidFill>
          <a:srgbClr val="EEBED3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Sentence Starters</a:t>
          </a:r>
        </a:p>
      </dsp:txBody>
      <dsp:txXfrm>
        <a:off x="3347171" y="3200108"/>
        <a:ext cx="1206036" cy="367841"/>
      </dsp:txXfrm>
    </dsp:sp>
    <dsp:sp modelId="{BCB71A12-A2A1-48AA-9BC0-C6142CF9D4B1}">
      <dsp:nvSpPr>
        <dsp:cNvPr id="0" name=""/>
        <dsp:cNvSpPr/>
      </dsp:nvSpPr>
      <dsp:spPr>
        <a:xfrm>
          <a:off x="7457936" y="1623216"/>
          <a:ext cx="1622421" cy="447221"/>
        </a:xfrm>
        <a:prstGeom prst="rect">
          <a:avLst/>
        </a:prstGeom>
        <a:solidFill>
          <a:srgbClr val="3DCA9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Social and Emotional</a:t>
          </a:r>
        </a:p>
      </dsp:txBody>
      <dsp:txXfrm>
        <a:off x="7457936" y="1623216"/>
        <a:ext cx="1622421" cy="447221"/>
      </dsp:txXfrm>
    </dsp:sp>
    <dsp:sp modelId="{E622D9EA-90A7-4D17-88D3-341FEEEAE09B}">
      <dsp:nvSpPr>
        <dsp:cNvPr id="0" name=""/>
        <dsp:cNvSpPr/>
      </dsp:nvSpPr>
      <dsp:spPr>
        <a:xfrm>
          <a:off x="6906077" y="1038176"/>
          <a:ext cx="1206036" cy="367841"/>
        </a:xfrm>
        <a:prstGeom prst="rect">
          <a:avLst/>
        </a:prstGeom>
        <a:solidFill>
          <a:srgbClr val="8BDFC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Talking and listening</a:t>
          </a:r>
        </a:p>
      </dsp:txBody>
      <dsp:txXfrm>
        <a:off x="6906077" y="1038176"/>
        <a:ext cx="1206036" cy="367841"/>
      </dsp:txXfrm>
    </dsp:sp>
    <dsp:sp modelId="{9EE00D2E-B836-482F-9F46-1390D1C2AFC6}">
      <dsp:nvSpPr>
        <dsp:cNvPr id="0" name=""/>
        <dsp:cNvSpPr/>
      </dsp:nvSpPr>
      <dsp:spPr>
        <a:xfrm>
          <a:off x="8417326" y="781730"/>
          <a:ext cx="1206036" cy="367841"/>
        </a:xfrm>
        <a:prstGeom prst="rect">
          <a:avLst/>
        </a:prstGeom>
        <a:solidFill>
          <a:srgbClr val="8BDFC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Consideration of audience</a:t>
          </a:r>
        </a:p>
      </dsp:txBody>
      <dsp:txXfrm>
        <a:off x="8417326" y="781730"/>
        <a:ext cx="1206036" cy="367841"/>
      </dsp:txXfrm>
    </dsp:sp>
    <dsp:sp modelId="{EAA5DC9A-4C73-424C-B63D-166E5162FE55}">
      <dsp:nvSpPr>
        <dsp:cNvPr id="0" name=""/>
        <dsp:cNvSpPr/>
      </dsp:nvSpPr>
      <dsp:spPr>
        <a:xfrm>
          <a:off x="5898259" y="2566454"/>
          <a:ext cx="993786" cy="413850"/>
        </a:xfrm>
        <a:prstGeom prst="rect">
          <a:avLst/>
        </a:prstGeom>
        <a:solidFill>
          <a:srgbClr val="F8CF0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Cognitive</a:t>
          </a:r>
        </a:p>
      </dsp:txBody>
      <dsp:txXfrm>
        <a:off x="5898259" y="2566454"/>
        <a:ext cx="993786" cy="413850"/>
      </dsp:txXfrm>
    </dsp:sp>
    <dsp:sp modelId="{A2051F0C-3527-4A02-9378-78EA568AAC3A}">
      <dsp:nvSpPr>
        <dsp:cNvPr id="0" name=""/>
        <dsp:cNvSpPr/>
      </dsp:nvSpPr>
      <dsp:spPr>
        <a:xfrm>
          <a:off x="5602743" y="3147920"/>
          <a:ext cx="1206036" cy="367841"/>
        </a:xfrm>
        <a:prstGeom prst="rect">
          <a:avLst/>
        </a:prstGeom>
        <a:solidFill>
          <a:srgbClr val="FBE267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Reasons for response</a:t>
          </a:r>
        </a:p>
      </dsp:txBody>
      <dsp:txXfrm>
        <a:off x="5602743" y="3147920"/>
        <a:ext cx="1206036" cy="367841"/>
      </dsp:txXfrm>
    </dsp:sp>
    <dsp:sp modelId="{B8B503DA-B51F-4330-A0B7-6849B287F523}">
      <dsp:nvSpPr>
        <dsp:cNvPr id="0" name=""/>
        <dsp:cNvSpPr/>
      </dsp:nvSpPr>
      <dsp:spPr>
        <a:xfrm>
          <a:off x="7559285" y="2890650"/>
          <a:ext cx="1223126" cy="551085"/>
        </a:xfrm>
        <a:prstGeom prst="rect">
          <a:avLst/>
        </a:prstGeom>
        <a:solidFill>
          <a:srgbClr val="FBE267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  <a:latin typeface="Eras Bold ITC" panose="020B0907030504020204" pitchFamily="34" charset="0"/>
            </a:rPr>
            <a:t>Asking relevant questions</a:t>
          </a:r>
        </a:p>
      </dsp:txBody>
      <dsp:txXfrm>
        <a:off x="7559285" y="2890650"/>
        <a:ext cx="1223126" cy="551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9A62-75C3-4AA7-87EC-9B42A702B48D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360B-D171-4DE9-972E-36F41CB53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30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9A62-75C3-4AA7-87EC-9B42A702B48D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360B-D171-4DE9-972E-36F41CB53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46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9A62-75C3-4AA7-87EC-9B42A702B48D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360B-D171-4DE9-972E-36F41CB53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80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9A62-75C3-4AA7-87EC-9B42A702B48D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360B-D171-4DE9-972E-36F41CB53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34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9A62-75C3-4AA7-87EC-9B42A702B48D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360B-D171-4DE9-972E-36F41CB53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68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9A62-75C3-4AA7-87EC-9B42A702B48D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360B-D171-4DE9-972E-36F41CB53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3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9A62-75C3-4AA7-87EC-9B42A702B48D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360B-D171-4DE9-972E-36F41CB53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87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9A62-75C3-4AA7-87EC-9B42A702B48D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360B-D171-4DE9-972E-36F41CB53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9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9A62-75C3-4AA7-87EC-9B42A702B48D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360B-D171-4DE9-972E-36F41CB53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52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9A62-75C3-4AA7-87EC-9B42A702B48D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360B-D171-4DE9-972E-36F41CB53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46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9A62-75C3-4AA7-87EC-9B42A702B48D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360B-D171-4DE9-972E-36F41CB53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21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A9A62-75C3-4AA7-87EC-9B42A702B48D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A360B-D171-4DE9-972E-36F41CB53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65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229930527"/>
              </p:ext>
            </p:extLst>
          </p:nvPr>
        </p:nvGraphicFramePr>
        <p:xfrm>
          <a:off x="384174" y="199317"/>
          <a:ext cx="10809559" cy="4366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90021627"/>
              </p:ext>
            </p:extLst>
          </p:nvPr>
        </p:nvGraphicFramePr>
        <p:xfrm>
          <a:off x="0" y="3293673"/>
          <a:ext cx="10050680" cy="4298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2384" y="316847"/>
            <a:ext cx="9292397" cy="44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2" name="Picture 11"/>
          <p:cNvPicPr/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944"/>
          <a:stretch/>
        </p:blipFill>
        <p:spPr bwMode="auto">
          <a:xfrm>
            <a:off x="3134594" y="36096"/>
            <a:ext cx="6668770" cy="787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4659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13090678"/>
              </p:ext>
            </p:extLst>
          </p:nvPr>
        </p:nvGraphicFramePr>
        <p:xfrm>
          <a:off x="231476" y="296908"/>
          <a:ext cx="10909768" cy="451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25744629"/>
              </p:ext>
            </p:extLst>
          </p:nvPr>
        </p:nvGraphicFramePr>
        <p:xfrm>
          <a:off x="136058" y="3187666"/>
          <a:ext cx="9769942" cy="367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378541" cy="4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"/>
            <a:ext cx="9378541" cy="4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3" name="Picture 12"/>
          <p:cNvPicPr/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36" b="35573"/>
          <a:stretch/>
        </p:blipFill>
        <p:spPr>
          <a:xfrm>
            <a:off x="4544893" y="0"/>
            <a:ext cx="5715000" cy="73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65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508ace-d984-4476-881f-c8338aca8cad">
      <Terms xmlns="http://schemas.microsoft.com/office/infopath/2007/PartnerControls"/>
    </lcf76f155ced4ddcb4097134ff3c332f>
    <TaxCatchAll xmlns="b7a050b5-76fb-474a-a12a-db141016df4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5574D150219D4A9672D84410B08D8B" ma:contentTypeVersion="14" ma:contentTypeDescription="Create a new document." ma:contentTypeScope="" ma:versionID="9a3318d20fec074d0e62ff59fd6751c3">
  <xsd:schema xmlns:xsd="http://www.w3.org/2001/XMLSchema" xmlns:xs="http://www.w3.org/2001/XMLSchema" xmlns:p="http://schemas.microsoft.com/office/2006/metadata/properties" xmlns:ns2="08508ace-d984-4476-881f-c8338aca8cad" xmlns:ns3="b7a050b5-76fb-474a-a12a-db141016df4a" targetNamespace="http://schemas.microsoft.com/office/2006/metadata/properties" ma:root="true" ma:fieldsID="070e2b5af3b8441e46cafeca1a173068" ns2:_="" ns3:_="">
    <xsd:import namespace="08508ace-d984-4476-881f-c8338aca8cad"/>
    <xsd:import namespace="b7a050b5-76fb-474a-a12a-db141016df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08ace-d984-4476-881f-c8338aca8c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cee6af2-a2d4-4aff-8f99-33521e00d8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a050b5-76fb-474a-a12a-db141016df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c1fdb35-f2f0-4ec0-8da6-91745a03474d}" ma:internalName="TaxCatchAll" ma:showField="CatchAllData" ma:web="b7a050b5-76fb-474a-a12a-db141016df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5BBB6C-C076-4129-977C-20D29EF22D5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8508ace-d984-4476-881f-c8338aca8cad"/>
    <ds:schemaRef ds:uri="http://www.w3.org/XML/1998/namespace"/>
    <ds:schemaRef ds:uri="http://purl.org/dc/dcmitype/"/>
    <ds:schemaRef ds:uri="b7a050b5-76fb-474a-a12a-db141016df4a"/>
  </ds:schemaRefs>
</ds:datastoreItem>
</file>

<file path=customXml/itemProps2.xml><?xml version="1.0" encoding="utf-8"?>
<ds:datastoreItem xmlns:ds="http://schemas.openxmlformats.org/officeDocument/2006/customXml" ds:itemID="{A35C2600-D47E-4F8A-8566-FCFB04BDB8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AA0637-233F-4C6C-AE7F-4554AF5FA7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508ace-d984-4476-881f-c8338aca8cad"/>
    <ds:schemaRef ds:uri="b7a050b5-76fb-474a-a12a-db141016df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232</Words>
  <Application>Microsoft Office PowerPoint</Application>
  <PresentationFormat>A4 Paper (210x297 mm)</PresentationFormat>
  <Paragraphs>84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Eras Bold ICT</vt:lpstr>
      <vt:lpstr>Eras Bold ITC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Becci Byrne</dc:creator>
  <cp:lastModifiedBy>C Billyeald</cp:lastModifiedBy>
  <cp:revision>5</cp:revision>
  <dcterms:created xsi:type="dcterms:W3CDTF">2023-11-16T15:44:05Z</dcterms:created>
  <dcterms:modified xsi:type="dcterms:W3CDTF">2024-09-16T11:21:40Z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0x010100F75574D150219D4A9672D84410B08D8B</vt:lpwstr>
  </property>
</Properties>
</file>